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75" r:id="rId3"/>
    <p:sldId id="276" r:id="rId4"/>
    <p:sldId id="287" r:id="rId5"/>
    <p:sldId id="272" r:id="rId6"/>
    <p:sldId id="273" r:id="rId7"/>
    <p:sldId id="288" r:id="rId8"/>
    <p:sldId id="282" r:id="rId9"/>
    <p:sldId id="277" r:id="rId10"/>
    <p:sldId id="267" r:id="rId11"/>
    <p:sldId id="279" r:id="rId12"/>
    <p:sldId id="268" r:id="rId13"/>
    <p:sldId id="269" r:id="rId14"/>
    <p:sldId id="289" r:id="rId15"/>
    <p:sldId id="271" r:id="rId16"/>
    <p:sldId id="283" r:id="rId17"/>
    <p:sldId id="284" r:id="rId18"/>
    <p:sldId id="28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배재경" initials="배" lastIdx="1" clrIdx="0">
    <p:extLst>
      <p:ext uri="{19B8F6BF-5375-455C-9EA6-DF929625EA0E}">
        <p15:presenceInfo xmlns:p15="http://schemas.microsoft.com/office/powerpoint/2012/main" userId="배재경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D3E1"/>
    <a:srgbClr val="595959"/>
    <a:srgbClr val="6A6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E6B984-A90F-459D-A2C9-809CD21B7C87}" v="187" dt="2019-12-15T07:39:21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8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혁준 강" userId="1beda3d58b6befbe" providerId="LiveId" clId="{D3E6B984-A90F-459D-A2C9-809CD21B7C87}"/>
    <pc:docChg chg="undo custSel delSld modSld">
      <pc:chgData name="혁준 강" userId="1beda3d58b6befbe" providerId="LiveId" clId="{D3E6B984-A90F-459D-A2C9-809CD21B7C87}" dt="2019-12-15T07:46:16.992" v="350" actId="164"/>
      <pc:docMkLst>
        <pc:docMk/>
      </pc:docMkLst>
      <pc:sldChg chg="addSp modSp modAnim">
        <pc:chgData name="혁준 강" userId="1beda3d58b6befbe" providerId="LiveId" clId="{D3E6B984-A90F-459D-A2C9-809CD21B7C87}" dt="2019-12-15T07:28:30.322" v="142" actId="14100"/>
        <pc:sldMkLst>
          <pc:docMk/>
          <pc:sldMk cId="3275714990" sldId="265"/>
        </pc:sldMkLst>
        <pc:spChg chg="mod">
          <ac:chgData name="혁준 강" userId="1beda3d58b6befbe" providerId="LiveId" clId="{D3E6B984-A90F-459D-A2C9-809CD21B7C87}" dt="2019-12-15T07:28:11.380" v="136" actId="164"/>
          <ac:spMkLst>
            <pc:docMk/>
            <pc:sldMk cId="3275714990" sldId="265"/>
            <ac:spMk id="5" creationId="{1478DA82-ED30-463E-BD60-718322C58D0D}"/>
          </ac:spMkLst>
        </pc:spChg>
        <pc:spChg chg="mod">
          <ac:chgData name="혁준 강" userId="1beda3d58b6befbe" providerId="LiveId" clId="{D3E6B984-A90F-459D-A2C9-809CD21B7C87}" dt="2019-12-15T07:28:11.380" v="136" actId="164"/>
          <ac:spMkLst>
            <pc:docMk/>
            <pc:sldMk cId="3275714990" sldId="265"/>
            <ac:spMk id="13" creationId="{DF25FA92-B2E9-4FE9-8701-D16BB7AF2BA6}"/>
          </ac:spMkLst>
        </pc:spChg>
        <pc:spChg chg="mod">
          <ac:chgData name="혁준 강" userId="1beda3d58b6befbe" providerId="LiveId" clId="{D3E6B984-A90F-459D-A2C9-809CD21B7C87}" dt="2019-12-15T07:28:11.380" v="136" actId="164"/>
          <ac:spMkLst>
            <pc:docMk/>
            <pc:sldMk cId="3275714990" sldId="265"/>
            <ac:spMk id="14" creationId="{8D237BAF-9D9B-4A3C-B55B-FBF3C26318C1}"/>
          </ac:spMkLst>
        </pc:spChg>
        <pc:spChg chg="mod">
          <ac:chgData name="혁준 강" userId="1beda3d58b6befbe" providerId="LiveId" clId="{D3E6B984-A90F-459D-A2C9-809CD21B7C87}" dt="2019-12-15T07:28:14.109" v="137" actId="164"/>
          <ac:spMkLst>
            <pc:docMk/>
            <pc:sldMk cId="3275714990" sldId="265"/>
            <ac:spMk id="15" creationId="{5992FDC5-83AB-4EF3-A6F1-ABBDFAFF5D84}"/>
          </ac:spMkLst>
        </pc:spChg>
        <pc:spChg chg="mod">
          <ac:chgData name="혁준 강" userId="1beda3d58b6befbe" providerId="LiveId" clId="{D3E6B984-A90F-459D-A2C9-809CD21B7C87}" dt="2019-12-15T07:28:14.109" v="137" actId="164"/>
          <ac:spMkLst>
            <pc:docMk/>
            <pc:sldMk cId="3275714990" sldId="265"/>
            <ac:spMk id="16" creationId="{9B6997E1-6D47-428E-A9C0-010D893B7CA0}"/>
          </ac:spMkLst>
        </pc:spChg>
        <pc:spChg chg="mod">
          <ac:chgData name="혁준 강" userId="1beda3d58b6befbe" providerId="LiveId" clId="{D3E6B984-A90F-459D-A2C9-809CD21B7C87}" dt="2019-12-15T07:28:16.235" v="138" actId="164"/>
          <ac:spMkLst>
            <pc:docMk/>
            <pc:sldMk cId="3275714990" sldId="265"/>
            <ac:spMk id="18" creationId="{074F4060-56DD-4791-84EE-94E2C0C246E5}"/>
          </ac:spMkLst>
        </pc:spChg>
        <pc:spChg chg="mod">
          <ac:chgData name="혁준 강" userId="1beda3d58b6befbe" providerId="LiveId" clId="{D3E6B984-A90F-459D-A2C9-809CD21B7C87}" dt="2019-12-15T07:28:16.235" v="138" actId="164"/>
          <ac:spMkLst>
            <pc:docMk/>
            <pc:sldMk cId="3275714990" sldId="265"/>
            <ac:spMk id="19" creationId="{D24E4E4B-E707-4172-9A87-F17812CDF8E8}"/>
          </ac:spMkLst>
        </pc:spChg>
        <pc:spChg chg="mod">
          <ac:chgData name="혁준 강" userId="1beda3d58b6befbe" providerId="LiveId" clId="{D3E6B984-A90F-459D-A2C9-809CD21B7C87}" dt="2019-12-15T07:28:14.109" v="137" actId="164"/>
          <ac:spMkLst>
            <pc:docMk/>
            <pc:sldMk cId="3275714990" sldId="265"/>
            <ac:spMk id="21" creationId="{52152C8F-589C-4E2A-BAFA-3B6B38F75AFB}"/>
          </ac:spMkLst>
        </pc:spChg>
        <pc:spChg chg="mod">
          <ac:chgData name="혁준 강" userId="1beda3d58b6befbe" providerId="LiveId" clId="{D3E6B984-A90F-459D-A2C9-809CD21B7C87}" dt="2019-12-15T07:28:30.322" v="142" actId="14100"/>
          <ac:spMkLst>
            <pc:docMk/>
            <pc:sldMk cId="3275714990" sldId="265"/>
            <ac:spMk id="26" creationId="{BF4679FD-D709-4386-BA29-A74E5FAAF07B}"/>
          </ac:spMkLst>
        </pc:spChg>
        <pc:grpChg chg="add mod">
          <ac:chgData name="혁준 강" userId="1beda3d58b6befbe" providerId="LiveId" clId="{D3E6B984-A90F-459D-A2C9-809CD21B7C87}" dt="2019-12-15T07:28:11.380" v="136" actId="164"/>
          <ac:grpSpMkLst>
            <pc:docMk/>
            <pc:sldMk cId="3275714990" sldId="265"/>
            <ac:grpSpMk id="2" creationId="{180B81D4-5768-4155-A3E0-FC597C3743BF}"/>
          </ac:grpSpMkLst>
        </pc:grpChg>
        <pc:grpChg chg="add mod">
          <ac:chgData name="혁준 강" userId="1beda3d58b6befbe" providerId="LiveId" clId="{D3E6B984-A90F-459D-A2C9-809CD21B7C87}" dt="2019-12-15T07:28:14.109" v="137" actId="164"/>
          <ac:grpSpMkLst>
            <pc:docMk/>
            <pc:sldMk cId="3275714990" sldId="265"/>
            <ac:grpSpMk id="3" creationId="{5FD5CAD8-A1FC-4713-A235-90A8A4AF3049}"/>
          </ac:grpSpMkLst>
        </pc:grpChg>
        <pc:grpChg chg="add mod">
          <ac:chgData name="혁준 강" userId="1beda3d58b6befbe" providerId="LiveId" clId="{D3E6B984-A90F-459D-A2C9-809CD21B7C87}" dt="2019-12-15T07:28:16.235" v="138" actId="164"/>
          <ac:grpSpMkLst>
            <pc:docMk/>
            <pc:sldMk cId="3275714990" sldId="265"/>
            <ac:grpSpMk id="4" creationId="{E31D84B9-7C04-4C62-88EB-D587A57ECC58}"/>
          </ac:grpSpMkLst>
        </pc:grpChg>
        <pc:picChg chg="mod">
          <ac:chgData name="혁준 강" userId="1beda3d58b6befbe" providerId="LiveId" clId="{D3E6B984-A90F-459D-A2C9-809CD21B7C87}" dt="2019-12-15T07:28:11.380" v="136" actId="164"/>
          <ac:picMkLst>
            <pc:docMk/>
            <pc:sldMk cId="3275714990" sldId="265"/>
            <ac:picMk id="2050" creationId="{7B1EDDC7-62D3-479F-A794-C9914F0CEE27}"/>
          </ac:picMkLst>
        </pc:picChg>
        <pc:picChg chg="mod">
          <ac:chgData name="혁준 강" userId="1beda3d58b6befbe" providerId="LiveId" clId="{D3E6B984-A90F-459D-A2C9-809CD21B7C87}" dt="2019-12-15T07:28:14.109" v="137" actId="164"/>
          <ac:picMkLst>
            <pc:docMk/>
            <pc:sldMk cId="3275714990" sldId="265"/>
            <ac:picMk id="2052" creationId="{0A46535A-C905-4913-BCF3-04CA97340B75}"/>
          </ac:picMkLst>
        </pc:picChg>
        <pc:picChg chg="mod">
          <ac:chgData name="혁준 강" userId="1beda3d58b6befbe" providerId="LiveId" clId="{D3E6B984-A90F-459D-A2C9-809CD21B7C87}" dt="2019-12-15T07:28:16.235" v="138" actId="164"/>
          <ac:picMkLst>
            <pc:docMk/>
            <pc:sldMk cId="3275714990" sldId="265"/>
            <ac:picMk id="2054" creationId="{4A2C517F-E0F2-4702-97DE-357518D81482}"/>
          </ac:picMkLst>
        </pc:picChg>
      </pc:sldChg>
      <pc:sldChg chg="del">
        <pc:chgData name="혁준 강" userId="1beda3d58b6befbe" providerId="LiveId" clId="{D3E6B984-A90F-459D-A2C9-809CD21B7C87}" dt="2019-12-15T06:55:16.881" v="6" actId="2696"/>
        <pc:sldMkLst>
          <pc:docMk/>
          <pc:sldMk cId="3934021096" sldId="266"/>
        </pc:sldMkLst>
      </pc:sldChg>
      <pc:sldChg chg="addSp modSp modAnim">
        <pc:chgData name="혁준 강" userId="1beda3d58b6befbe" providerId="LiveId" clId="{D3E6B984-A90F-459D-A2C9-809CD21B7C87}" dt="2019-12-15T07:27:09.429" v="126"/>
        <pc:sldMkLst>
          <pc:docMk/>
          <pc:sldMk cId="1546434598" sldId="267"/>
        </pc:sldMkLst>
        <pc:spChg chg="mod">
          <ac:chgData name="혁준 강" userId="1beda3d58b6befbe" providerId="LiveId" clId="{D3E6B984-A90F-459D-A2C9-809CD21B7C87}" dt="2019-12-15T07:26:59.482" v="123" actId="164"/>
          <ac:spMkLst>
            <pc:docMk/>
            <pc:sldMk cId="1546434598" sldId="267"/>
            <ac:spMk id="20" creationId="{D4133D6A-4DBA-40D8-A743-8C08EFAFACE3}"/>
          </ac:spMkLst>
        </pc:spChg>
        <pc:spChg chg="mod">
          <ac:chgData name="혁준 강" userId="1beda3d58b6befbe" providerId="LiveId" clId="{D3E6B984-A90F-459D-A2C9-809CD21B7C87}" dt="2019-12-15T06:55:26.320" v="7" actId="14100"/>
          <ac:spMkLst>
            <pc:docMk/>
            <pc:sldMk cId="1546434598" sldId="267"/>
            <ac:spMk id="26" creationId="{0D62774B-2A94-4BDC-B0FC-26138BE27876}"/>
          </ac:spMkLst>
        </pc:spChg>
        <pc:grpChg chg="add mod">
          <ac:chgData name="혁준 강" userId="1beda3d58b6befbe" providerId="LiveId" clId="{D3E6B984-A90F-459D-A2C9-809CD21B7C87}" dt="2019-12-15T07:26:35.133" v="118" actId="164"/>
          <ac:grpSpMkLst>
            <pc:docMk/>
            <pc:sldMk cId="1546434598" sldId="267"/>
            <ac:grpSpMk id="2" creationId="{F9BA6E98-0B48-46B1-8C80-1DD146257EE8}"/>
          </ac:grpSpMkLst>
        </pc:grpChg>
        <pc:grpChg chg="add mod">
          <ac:chgData name="혁준 강" userId="1beda3d58b6befbe" providerId="LiveId" clId="{D3E6B984-A90F-459D-A2C9-809CD21B7C87}" dt="2019-12-15T07:26:59.482" v="123" actId="164"/>
          <ac:grpSpMkLst>
            <pc:docMk/>
            <pc:sldMk cId="1546434598" sldId="267"/>
            <ac:grpSpMk id="3" creationId="{AA4812BD-BB72-487A-9536-E74620CC9607}"/>
          </ac:grpSpMkLst>
        </pc:grpChg>
        <pc:picChg chg="mod">
          <ac:chgData name="혁준 강" userId="1beda3d58b6befbe" providerId="LiveId" clId="{D3E6B984-A90F-459D-A2C9-809CD21B7C87}" dt="2019-12-15T07:26:59.482" v="123" actId="164"/>
          <ac:picMkLst>
            <pc:docMk/>
            <pc:sldMk cId="1546434598" sldId="267"/>
            <ac:picMk id="15" creationId="{718EFD6F-995B-4EF9-8F12-2E8AFF6E565E}"/>
          </ac:picMkLst>
        </pc:picChg>
        <pc:picChg chg="mod">
          <ac:chgData name="혁준 강" userId="1beda3d58b6befbe" providerId="LiveId" clId="{D3E6B984-A90F-459D-A2C9-809CD21B7C87}" dt="2019-12-15T07:26:59.482" v="123" actId="164"/>
          <ac:picMkLst>
            <pc:docMk/>
            <pc:sldMk cId="1546434598" sldId="267"/>
            <ac:picMk id="16" creationId="{E6882217-372A-43E4-9AA7-BC8D541C579B}"/>
          </ac:picMkLst>
        </pc:picChg>
        <pc:picChg chg="mod">
          <ac:chgData name="혁준 강" userId="1beda3d58b6befbe" providerId="LiveId" clId="{D3E6B984-A90F-459D-A2C9-809CD21B7C87}" dt="2019-12-15T07:26:59.482" v="123" actId="164"/>
          <ac:picMkLst>
            <pc:docMk/>
            <pc:sldMk cId="1546434598" sldId="267"/>
            <ac:picMk id="17" creationId="{A7E26B25-11DC-4EE6-880A-A50030FD492F}"/>
          </ac:picMkLst>
        </pc:picChg>
        <pc:picChg chg="mod">
          <ac:chgData name="혁준 강" userId="1beda3d58b6befbe" providerId="LiveId" clId="{D3E6B984-A90F-459D-A2C9-809CD21B7C87}" dt="2019-12-15T07:26:59.482" v="123" actId="164"/>
          <ac:picMkLst>
            <pc:docMk/>
            <pc:sldMk cId="1546434598" sldId="267"/>
            <ac:picMk id="18" creationId="{7700E0B8-A1CE-4797-945E-157C0C546A00}"/>
          </ac:picMkLst>
        </pc:picChg>
        <pc:picChg chg="mod">
          <ac:chgData name="혁준 강" userId="1beda3d58b6befbe" providerId="LiveId" clId="{D3E6B984-A90F-459D-A2C9-809CD21B7C87}" dt="2019-12-15T07:26:59.482" v="123" actId="164"/>
          <ac:picMkLst>
            <pc:docMk/>
            <pc:sldMk cId="1546434598" sldId="267"/>
            <ac:picMk id="19" creationId="{F36D7667-A2A9-4391-933A-806E08FAE634}"/>
          </ac:picMkLst>
        </pc:picChg>
        <pc:picChg chg="mod">
          <ac:chgData name="혁준 강" userId="1beda3d58b6befbe" providerId="LiveId" clId="{D3E6B984-A90F-459D-A2C9-809CD21B7C87}" dt="2019-12-15T07:26:35.133" v="118" actId="164"/>
          <ac:picMkLst>
            <pc:docMk/>
            <pc:sldMk cId="1546434598" sldId="267"/>
            <ac:picMk id="5122" creationId="{D7F71F5A-14EC-45D1-AB85-E193B87BE26C}"/>
          </ac:picMkLst>
        </pc:picChg>
        <pc:picChg chg="mod">
          <ac:chgData name="혁준 강" userId="1beda3d58b6befbe" providerId="LiveId" clId="{D3E6B984-A90F-459D-A2C9-809CD21B7C87}" dt="2019-12-15T07:26:35.133" v="118" actId="164"/>
          <ac:picMkLst>
            <pc:docMk/>
            <pc:sldMk cId="1546434598" sldId="267"/>
            <ac:picMk id="5124" creationId="{1AA27227-8E04-42F2-B7A8-2B420669A7D4}"/>
          </ac:picMkLst>
        </pc:picChg>
        <pc:picChg chg="mod">
          <ac:chgData name="혁준 강" userId="1beda3d58b6befbe" providerId="LiveId" clId="{D3E6B984-A90F-459D-A2C9-809CD21B7C87}" dt="2019-12-15T07:26:35.133" v="118" actId="164"/>
          <ac:picMkLst>
            <pc:docMk/>
            <pc:sldMk cId="1546434598" sldId="267"/>
            <ac:picMk id="5126" creationId="{98D73E16-8F55-40C5-B8E0-7DA79AF7901D}"/>
          </ac:picMkLst>
        </pc:picChg>
        <pc:picChg chg="mod">
          <ac:chgData name="혁준 강" userId="1beda3d58b6befbe" providerId="LiveId" clId="{D3E6B984-A90F-459D-A2C9-809CD21B7C87}" dt="2019-12-15T07:26:35.133" v="118" actId="164"/>
          <ac:picMkLst>
            <pc:docMk/>
            <pc:sldMk cId="1546434598" sldId="267"/>
            <ac:picMk id="5128" creationId="{A75BF762-B189-46D5-B176-25E076D436A1}"/>
          </ac:picMkLst>
        </pc:picChg>
        <pc:picChg chg="mod">
          <ac:chgData name="혁준 강" userId="1beda3d58b6befbe" providerId="LiveId" clId="{D3E6B984-A90F-459D-A2C9-809CD21B7C87}" dt="2019-12-15T07:26:35.133" v="118" actId="164"/>
          <ac:picMkLst>
            <pc:docMk/>
            <pc:sldMk cId="1546434598" sldId="267"/>
            <ac:picMk id="5130" creationId="{D50E3FED-7095-43D8-AEE5-8EF9A1906AB7}"/>
          </ac:picMkLst>
        </pc:picChg>
        <pc:picChg chg="mod">
          <ac:chgData name="혁준 강" userId="1beda3d58b6befbe" providerId="LiveId" clId="{D3E6B984-A90F-459D-A2C9-809CD21B7C87}" dt="2019-12-15T07:26:35.133" v="118" actId="164"/>
          <ac:picMkLst>
            <pc:docMk/>
            <pc:sldMk cId="1546434598" sldId="267"/>
            <ac:picMk id="5132" creationId="{7A63A943-0093-477E-9558-035EAA42730A}"/>
          </ac:picMkLst>
        </pc:picChg>
        <pc:picChg chg="mod">
          <ac:chgData name="혁준 강" userId="1beda3d58b6befbe" providerId="LiveId" clId="{D3E6B984-A90F-459D-A2C9-809CD21B7C87}" dt="2019-12-15T07:26:35.133" v="118" actId="164"/>
          <ac:picMkLst>
            <pc:docMk/>
            <pc:sldMk cId="1546434598" sldId="267"/>
            <ac:picMk id="5134" creationId="{E18C91AD-2FF1-4618-ABAA-DF0EC09ECBF3}"/>
          </ac:picMkLst>
        </pc:picChg>
        <pc:picChg chg="mod">
          <ac:chgData name="혁준 강" userId="1beda3d58b6befbe" providerId="LiveId" clId="{D3E6B984-A90F-459D-A2C9-809CD21B7C87}" dt="2019-12-15T07:26:35.133" v="118" actId="164"/>
          <ac:picMkLst>
            <pc:docMk/>
            <pc:sldMk cId="1546434598" sldId="267"/>
            <ac:picMk id="5136" creationId="{6C7BE7A1-359F-4247-878A-FFBCBE1DD3DF}"/>
          </ac:picMkLst>
        </pc:picChg>
        <pc:picChg chg="mod">
          <ac:chgData name="혁준 강" userId="1beda3d58b6befbe" providerId="LiveId" clId="{D3E6B984-A90F-459D-A2C9-809CD21B7C87}" dt="2019-12-15T07:26:35.133" v="118" actId="164"/>
          <ac:picMkLst>
            <pc:docMk/>
            <pc:sldMk cId="1546434598" sldId="267"/>
            <ac:picMk id="5138" creationId="{18B2EB22-A711-404E-B316-FDC5B14B0B5B}"/>
          </ac:picMkLst>
        </pc:picChg>
        <pc:picChg chg="mod">
          <ac:chgData name="혁준 강" userId="1beda3d58b6befbe" providerId="LiveId" clId="{D3E6B984-A90F-459D-A2C9-809CD21B7C87}" dt="2019-12-15T07:26:35.133" v="118" actId="164"/>
          <ac:picMkLst>
            <pc:docMk/>
            <pc:sldMk cId="1546434598" sldId="267"/>
            <ac:picMk id="5140" creationId="{E12EC164-4E8F-44EF-86EF-0D5F28C7E1F8}"/>
          </ac:picMkLst>
        </pc:picChg>
      </pc:sldChg>
      <pc:sldChg chg="modSp modAnim">
        <pc:chgData name="혁준 강" userId="1beda3d58b6befbe" providerId="LiveId" clId="{D3E6B984-A90F-459D-A2C9-809CD21B7C87}" dt="2019-12-15T07:29:22.674" v="150"/>
        <pc:sldMkLst>
          <pc:docMk/>
          <pc:sldMk cId="2420600812" sldId="268"/>
        </pc:sldMkLst>
        <pc:spChg chg="mod">
          <ac:chgData name="혁준 강" userId="1beda3d58b6befbe" providerId="LiveId" clId="{D3E6B984-A90F-459D-A2C9-809CD21B7C87}" dt="2019-12-15T07:28:34.600" v="143" actId="14100"/>
          <ac:spMkLst>
            <pc:docMk/>
            <pc:sldMk cId="2420600812" sldId="268"/>
            <ac:spMk id="28" creationId="{3585E8FE-60EB-475A-B93A-EA82330804B2}"/>
          </ac:spMkLst>
        </pc:spChg>
      </pc:sldChg>
      <pc:sldChg chg="addSp modSp modAnim">
        <pc:chgData name="혁준 강" userId="1beda3d58b6befbe" providerId="LiveId" clId="{D3E6B984-A90F-459D-A2C9-809CD21B7C87}" dt="2019-12-15T07:29:39.856" v="153"/>
        <pc:sldMkLst>
          <pc:docMk/>
          <pc:sldMk cId="4256366000" sldId="269"/>
        </pc:sldMkLst>
        <pc:spChg chg="mod">
          <ac:chgData name="혁준 강" userId="1beda3d58b6befbe" providerId="LiveId" clId="{D3E6B984-A90F-459D-A2C9-809CD21B7C87}" dt="2019-12-15T07:29:34.250" v="151" actId="164"/>
          <ac:spMkLst>
            <pc:docMk/>
            <pc:sldMk cId="4256366000" sldId="269"/>
            <ac:spMk id="9" creationId="{925E0133-22FA-4E64-BF25-F2F87A5BF0DD}"/>
          </ac:spMkLst>
        </pc:spChg>
        <pc:spChg chg="mod">
          <ac:chgData name="혁준 강" userId="1beda3d58b6befbe" providerId="LiveId" clId="{D3E6B984-A90F-459D-A2C9-809CD21B7C87}" dt="2019-12-15T07:28:38.933" v="144" actId="14100"/>
          <ac:spMkLst>
            <pc:docMk/>
            <pc:sldMk cId="4256366000" sldId="269"/>
            <ac:spMk id="19" creationId="{5A2F8E4B-D68A-4444-BD9E-1D20A5343FA5}"/>
          </ac:spMkLst>
        </pc:spChg>
        <pc:grpChg chg="add mod">
          <ac:chgData name="혁준 강" userId="1beda3d58b6befbe" providerId="LiveId" clId="{D3E6B984-A90F-459D-A2C9-809CD21B7C87}" dt="2019-12-15T07:29:34.250" v="151" actId="164"/>
          <ac:grpSpMkLst>
            <pc:docMk/>
            <pc:sldMk cId="4256366000" sldId="269"/>
            <ac:grpSpMk id="2" creationId="{FA0D4B7D-8998-456F-9CCD-F97E1BD078A9}"/>
          </ac:grpSpMkLst>
        </pc:grpChg>
        <pc:picChg chg="mod">
          <ac:chgData name="혁준 강" userId="1beda3d58b6befbe" providerId="LiveId" clId="{D3E6B984-A90F-459D-A2C9-809CD21B7C87}" dt="2019-12-15T07:29:34.250" v="151" actId="164"/>
          <ac:picMkLst>
            <pc:docMk/>
            <pc:sldMk cId="4256366000" sldId="269"/>
            <ac:picMk id="11" creationId="{41E08F94-36DA-429A-87E6-67389796B9C0}"/>
          </ac:picMkLst>
        </pc:picChg>
        <pc:picChg chg="mod">
          <ac:chgData name="혁준 강" userId="1beda3d58b6befbe" providerId="LiveId" clId="{D3E6B984-A90F-459D-A2C9-809CD21B7C87}" dt="2019-12-15T07:29:34.250" v="151" actId="164"/>
          <ac:picMkLst>
            <pc:docMk/>
            <pc:sldMk cId="4256366000" sldId="269"/>
            <ac:picMk id="12" creationId="{1BE4A0EF-FBB7-4425-882F-6A3D240B9734}"/>
          </ac:picMkLst>
        </pc:picChg>
        <pc:picChg chg="mod">
          <ac:chgData name="혁준 강" userId="1beda3d58b6befbe" providerId="LiveId" clId="{D3E6B984-A90F-459D-A2C9-809CD21B7C87}" dt="2019-12-15T07:29:34.250" v="151" actId="164"/>
          <ac:picMkLst>
            <pc:docMk/>
            <pc:sldMk cId="4256366000" sldId="269"/>
            <ac:picMk id="13" creationId="{94732169-474D-4C95-AE81-79D1677D31DD}"/>
          </ac:picMkLst>
        </pc:picChg>
        <pc:picChg chg="mod">
          <ac:chgData name="혁준 강" userId="1beda3d58b6befbe" providerId="LiveId" clId="{D3E6B984-A90F-459D-A2C9-809CD21B7C87}" dt="2019-12-15T07:29:34.250" v="151" actId="164"/>
          <ac:picMkLst>
            <pc:docMk/>
            <pc:sldMk cId="4256366000" sldId="269"/>
            <ac:picMk id="14" creationId="{9D7D50B7-D8FF-4C7B-82F8-8AE4142BF685}"/>
          </ac:picMkLst>
        </pc:picChg>
        <pc:picChg chg="mod">
          <ac:chgData name="혁준 강" userId="1beda3d58b6befbe" providerId="LiveId" clId="{D3E6B984-A90F-459D-A2C9-809CD21B7C87}" dt="2019-12-15T07:29:34.250" v="151" actId="164"/>
          <ac:picMkLst>
            <pc:docMk/>
            <pc:sldMk cId="4256366000" sldId="269"/>
            <ac:picMk id="3076" creationId="{001A3DA1-E00A-4970-BF55-A3800ED3C667}"/>
          </ac:picMkLst>
        </pc:picChg>
      </pc:sldChg>
      <pc:sldChg chg="addSp modSp modAnim">
        <pc:chgData name="혁준 강" userId="1beda3d58b6befbe" providerId="LiveId" clId="{D3E6B984-A90F-459D-A2C9-809CD21B7C87}" dt="2019-12-15T07:29:51.164" v="157"/>
        <pc:sldMkLst>
          <pc:docMk/>
          <pc:sldMk cId="2759128067" sldId="271"/>
        </pc:sldMkLst>
        <pc:spChg chg="mod">
          <ac:chgData name="혁준 강" userId="1beda3d58b6befbe" providerId="LiveId" clId="{D3E6B984-A90F-459D-A2C9-809CD21B7C87}" dt="2019-12-15T07:29:44.807" v="154" actId="164"/>
          <ac:spMkLst>
            <pc:docMk/>
            <pc:sldMk cId="2759128067" sldId="271"/>
            <ac:spMk id="5" creationId="{B139E9B1-C4AE-4EB1-9A30-0458CDA9CAD7}"/>
          </ac:spMkLst>
        </pc:spChg>
        <pc:spChg chg="mod">
          <ac:chgData name="혁준 강" userId="1beda3d58b6befbe" providerId="LiveId" clId="{D3E6B984-A90F-459D-A2C9-809CD21B7C87}" dt="2019-12-15T07:29:44.807" v="154" actId="164"/>
          <ac:spMkLst>
            <pc:docMk/>
            <pc:sldMk cId="2759128067" sldId="271"/>
            <ac:spMk id="6" creationId="{52EBE05E-53EF-46DE-8B47-FA2835266D9D}"/>
          </ac:spMkLst>
        </pc:spChg>
        <pc:spChg chg="mod">
          <ac:chgData name="혁준 강" userId="1beda3d58b6befbe" providerId="LiveId" clId="{D3E6B984-A90F-459D-A2C9-809CD21B7C87}" dt="2019-12-15T07:29:44.807" v="154" actId="164"/>
          <ac:spMkLst>
            <pc:docMk/>
            <pc:sldMk cId="2759128067" sldId="271"/>
            <ac:spMk id="7" creationId="{DAA895B1-7902-4A0C-9BF3-81F96A0C5E77}"/>
          </ac:spMkLst>
        </pc:spChg>
        <pc:spChg chg="mod">
          <ac:chgData name="혁준 강" userId="1beda3d58b6befbe" providerId="LiveId" clId="{D3E6B984-A90F-459D-A2C9-809CD21B7C87}" dt="2019-12-15T07:29:46.417" v="155" actId="164"/>
          <ac:spMkLst>
            <pc:docMk/>
            <pc:sldMk cId="2759128067" sldId="271"/>
            <ac:spMk id="8" creationId="{11D145EC-6CF9-4B74-AA67-F3F2683FC959}"/>
          </ac:spMkLst>
        </pc:spChg>
        <pc:spChg chg="mod">
          <ac:chgData name="혁준 강" userId="1beda3d58b6befbe" providerId="LiveId" clId="{D3E6B984-A90F-459D-A2C9-809CD21B7C87}" dt="2019-12-15T07:29:46.417" v="155" actId="164"/>
          <ac:spMkLst>
            <pc:docMk/>
            <pc:sldMk cId="2759128067" sldId="271"/>
            <ac:spMk id="10" creationId="{3871CF73-3A9A-4C6D-A2DA-54FC1CCBBE04}"/>
          </ac:spMkLst>
        </pc:spChg>
        <pc:spChg chg="mod">
          <ac:chgData name="혁준 강" userId="1beda3d58b6befbe" providerId="LiveId" clId="{D3E6B984-A90F-459D-A2C9-809CD21B7C87}" dt="2019-12-15T07:28:42.330" v="145" actId="14100"/>
          <ac:spMkLst>
            <pc:docMk/>
            <pc:sldMk cId="2759128067" sldId="271"/>
            <ac:spMk id="18" creationId="{71A87139-4633-4A08-8CA0-DEFE029863FC}"/>
          </ac:spMkLst>
        </pc:spChg>
        <pc:grpChg chg="add mod">
          <ac:chgData name="혁준 강" userId="1beda3d58b6befbe" providerId="LiveId" clId="{D3E6B984-A90F-459D-A2C9-809CD21B7C87}" dt="2019-12-15T07:29:44.807" v="154" actId="164"/>
          <ac:grpSpMkLst>
            <pc:docMk/>
            <pc:sldMk cId="2759128067" sldId="271"/>
            <ac:grpSpMk id="2" creationId="{84DC727C-563B-48BE-8302-EE5E27C7893B}"/>
          </ac:grpSpMkLst>
        </pc:grpChg>
        <pc:grpChg chg="add mod">
          <ac:chgData name="혁준 강" userId="1beda3d58b6befbe" providerId="LiveId" clId="{D3E6B984-A90F-459D-A2C9-809CD21B7C87}" dt="2019-12-15T07:29:46.417" v="155" actId="164"/>
          <ac:grpSpMkLst>
            <pc:docMk/>
            <pc:sldMk cId="2759128067" sldId="271"/>
            <ac:grpSpMk id="3" creationId="{7434CEF9-D5FF-4FBD-A57F-572722D39B04}"/>
          </ac:grpSpMkLst>
        </pc:grpChg>
        <pc:picChg chg="mod">
          <ac:chgData name="혁준 강" userId="1beda3d58b6befbe" providerId="LiveId" clId="{D3E6B984-A90F-459D-A2C9-809CD21B7C87}" dt="2019-12-15T07:29:46.417" v="155" actId="164"/>
          <ac:picMkLst>
            <pc:docMk/>
            <pc:sldMk cId="2759128067" sldId="271"/>
            <ac:picMk id="7170" creationId="{1AFA7C8D-84A0-45E9-8C8C-AB5C6E549ACB}"/>
          </ac:picMkLst>
        </pc:picChg>
        <pc:picChg chg="mod">
          <ac:chgData name="혁준 강" userId="1beda3d58b6befbe" providerId="LiveId" clId="{D3E6B984-A90F-459D-A2C9-809CD21B7C87}" dt="2019-12-15T07:29:44.807" v="154" actId="164"/>
          <ac:picMkLst>
            <pc:docMk/>
            <pc:sldMk cId="2759128067" sldId="271"/>
            <ac:picMk id="7172" creationId="{477F7C75-8B1E-4269-A3E0-66933AF06885}"/>
          </ac:picMkLst>
        </pc:picChg>
      </pc:sldChg>
      <pc:sldChg chg="addSp modSp modAnim">
        <pc:chgData name="혁준 강" userId="1beda3d58b6befbe" providerId="LiveId" clId="{D3E6B984-A90F-459D-A2C9-809CD21B7C87}" dt="2019-12-15T07:23:58.294" v="108"/>
        <pc:sldMkLst>
          <pc:docMk/>
          <pc:sldMk cId="3367434972" sldId="272"/>
        </pc:sldMkLst>
        <pc:spChg chg="mod">
          <ac:chgData name="혁준 강" userId="1beda3d58b6befbe" providerId="LiveId" clId="{D3E6B984-A90F-459D-A2C9-809CD21B7C87}" dt="2019-12-15T07:13:26.145" v="49" actId="164"/>
          <ac:spMkLst>
            <pc:docMk/>
            <pc:sldMk cId="3367434972" sldId="272"/>
            <ac:spMk id="5" creationId="{666D3619-628F-442C-83BD-AC65CB78DCF7}"/>
          </ac:spMkLst>
        </pc:spChg>
        <pc:spChg chg="mod">
          <ac:chgData name="혁준 강" userId="1beda3d58b6befbe" providerId="LiveId" clId="{D3E6B984-A90F-459D-A2C9-809CD21B7C87}" dt="2019-12-15T07:13:26.145" v="49" actId="164"/>
          <ac:spMkLst>
            <pc:docMk/>
            <pc:sldMk cId="3367434972" sldId="272"/>
            <ac:spMk id="6" creationId="{9E9C67C9-712D-477C-8FB4-A5FE98B5E87B}"/>
          </ac:spMkLst>
        </pc:spChg>
        <pc:spChg chg="mod">
          <ac:chgData name="혁준 강" userId="1beda3d58b6befbe" providerId="LiveId" clId="{D3E6B984-A90F-459D-A2C9-809CD21B7C87}" dt="2019-12-15T07:13:26.145" v="49" actId="164"/>
          <ac:spMkLst>
            <pc:docMk/>
            <pc:sldMk cId="3367434972" sldId="272"/>
            <ac:spMk id="7" creationId="{BCD7CD56-CF3C-4FF6-B843-3FA99A663EEA}"/>
          </ac:spMkLst>
        </pc:spChg>
        <pc:spChg chg="mod">
          <ac:chgData name="혁준 강" userId="1beda3d58b6befbe" providerId="LiveId" clId="{D3E6B984-A90F-459D-A2C9-809CD21B7C87}" dt="2019-12-15T07:13:26.145" v="49" actId="164"/>
          <ac:spMkLst>
            <pc:docMk/>
            <pc:sldMk cId="3367434972" sldId="272"/>
            <ac:spMk id="8" creationId="{01CD0D67-2296-402F-93B9-06D6C0C8FB07}"/>
          </ac:spMkLst>
        </pc:spChg>
        <pc:spChg chg="mod">
          <ac:chgData name="혁준 강" userId="1beda3d58b6befbe" providerId="LiveId" clId="{D3E6B984-A90F-459D-A2C9-809CD21B7C87}" dt="2019-12-15T07:13:41.986" v="51" actId="164"/>
          <ac:spMkLst>
            <pc:docMk/>
            <pc:sldMk cId="3367434972" sldId="272"/>
            <ac:spMk id="10" creationId="{DC4939C5-197D-40CE-B7E8-8BA62DE821FD}"/>
          </ac:spMkLst>
        </pc:spChg>
        <pc:spChg chg="mod">
          <ac:chgData name="혁준 강" userId="1beda3d58b6befbe" providerId="LiveId" clId="{D3E6B984-A90F-459D-A2C9-809CD21B7C87}" dt="2019-12-15T07:13:33.072" v="50" actId="164"/>
          <ac:spMkLst>
            <pc:docMk/>
            <pc:sldMk cId="3367434972" sldId="272"/>
            <ac:spMk id="22" creationId="{F7D504F7-B848-453A-A4FE-A2E03D4287C3}"/>
          </ac:spMkLst>
        </pc:spChg>
        <pc:spChg chg="mod">
          <ac:chgData name="혁준 강" userId="1beda3d58b6befbe" providerId="LiveId" clId="{D3E6B984-A90F-459D-A2C9-809CD21B7C87}" dt="2019-12-15T06:55:59.324" v="8" actId="14100"/>
          <ac:spMkLst>
            <pc:docMk/>
            <pc:sldMk cId="3367434972" sldId="272"/>
            <ac:spMk id="24" creationId="{2F6D846E-CF8A-4B56-817D-58D46533E88A}"/>
          </ac:spMkLst>
        </pc:spChg>
        <pc:grpChg chg="add mod">
          <ac:chgData name="혁준 강" userId="1beda3d58b6befbe" providerId="LiveId" clId="{D3E6B984-A90F-459D-A2C9-809CD21B7C87}" dt="2019-12-15T07:13:26.145" v="49" actId="164"/>
          <ac:grpSpMkLst>
            <pc:docMk/>
            <pc:sldMk cId="3367434972" sldId="272"/>
            <ac:grpSpMk id="2" creationId="{4388669C-D301-4BCC-83FE-BB7166B46144}"/>
          </ac:grpSpMkLst>
        </pc:grpChg>
        <pc:grpChg chg="add mod">
          <ac:chgData name="혁준 강" userId="1beda3d58b6befbe" providerId="LiveId" clId="{D3E6B984-A90F-459D-A2C9-809CD21B7C87}" dt="2019-12-15T07:13:33.072" v="50" actId="164"/>
          <ac:grpSpMkLst>
            <pc:docMk/>
            <pc:sldMk cId="3367434972" sldId="272"/>
            <ac:grpSpMk id="3" creationId="{308BF213-FDD6-469E-B61B-DB897380168F}"/>
          </ac:grpSpMkLst>
        </pc:grpChg>
        <pc:grpChg chg="add mod">
          <ac:chgData name="혁준 강" userId="1beda3d58b6befbe" providerId="LiveId" clId="{D3E6B984-A90F-459D-A2C9-809CD21B7C87}" dt="2019-12-15T07:16:06.690" v="60" actId="1076"/>
          <ac:grpSpMkLst>
            <pc:docMk/>
            <pc:sldMk cId="3367434972" sldId="272"/>
            <ac:grpSpMk id="4" creationId="{BF871179-4993-41E5-BC34-F142A50D5FC7}"/>
          </ac:grpSpMkLst>
        </pc:grpChg>
        <pc:picChg chg="mod">
          <ac:chgData name="혁준 강" userId="1beda3d58b6befbe" providerId="LiveId" clId="{D3E6B984-A90F-459D-A2C9-809CD21B7C87}" dt="2019-12-15T07:13:26.145" v="49" actId="164"/>
          <ac:picMkLst>
            <pc:docMk/>
            <pc:sldMk cId="3367434972" sldId="272"/>
            <ac:picMk id="1026" creationId="{7C3407EC-EA2D-4C56-BE36-A58CFC8A6721}"/>
          </ac:picMkLst>
        </pc:picChg>
        <pc:picChg chg="mod">
          <ac:chgData name="혁준 강" userId="1beda3d58b6befbe" providerId="LiveId" clId="{D3E6B984-A90F-459D-A2C9-809CD21B7C87}" dt="2019-12-15T07:13:26.145" v="49" actId="164"/>
          <ac:picMkLst>
            <pc:docMk/>
            <pc:sldMk cId="3367434972" sldId="272"/>
            <ac:picMk id="1028" creationId="{49FE9B69-D386-484B-89A5-E191ED573EB4}"/>
          </ac:picMkLst>
        </pc:picChg>
        <pc:picChg chg="mod">
          <ac:chgData name="혁준 강" userId="1beda3d58b6befbe" providerId="LiveId" clId="{D3E6B984-A90F-459D-A2C9-809CD21B7C87}" dt="2019-12-15T07:13:26.145" v="49" actId="164"/>
          <ac:picMkLst>
            <pc:docMk/>
            <pc:sldMk cId="3367434972" sldId="272"/>
            <ac:picMk id="1030" creationId="{CB9458A5-B655-42C8-9D4C-F3F49C1F48B8}"/>
          </ac:picMkLst>
        </pc:picChg>
        <pc:picChg chg="mod">
          <ac:chgData name="혁준 강" userId="1beda3d58b6befbe" providerId="LiveId" clId="{D3E6B984-A90F-459D-A2C9-809CD21B7C87}" dt="2019-12-15T07:13:41.986" v="51" actId="164"/>
          <ac:picMkLst>
            <pc:docMk/>
            <pc:sldMk cId="3367434972" sldId="272"/>
            <ac:picMk id="1032" creationId="{8B5CEC68-E5A3-4133-A3F1-44E2FACD5C9E}"/>
          </ac:picMkLst>
        </pc:picChg>
        <pc:picChg chg="mod">
          <ac:chgData name="혁준 강" userId="1beda3d58b6befbe" providerId="LiveId" clId="{D3E6B984-A90F-459D-A2C9-809CD21B7C87}" dt="2019-12-15T07:13:41.986" v="51" actId="164"/>
          <ac:picMkLst>
            <pc:docMk/>
            <pc:sldMk cId="3367434972" sldId="272"/>
            <ac:picMk id="1034" creationId="{0A3A8598-9C74-4D90-91FE-C4AF3341CCFA}"/>
          </ac:picMkLst>
        </pc:picChg>
        <pc:picChg chg="mod">
          <ac:chgData name="혁준 강" userId="1beda3d58b6befbe" providerId="LiveId" clId="{D3E6B984-A90F-459D-A2C9-809CD21B7C87}" dt="2019-12-15T07:13:41.986" v="51" actId="164"/>
          <ac:picMkLst>
            <pc:docMk/>
            <pc:sldMk cId="3367434972" sldId="272"/>
            <ac:picMk id="1036" creationId="{BEC54636-87A7-4914-85F9-16BEDB5E572F}"/>
          </ac:picMkLst>
        </pc:picChg>
        <pc:picChg chg="mod">
          <ac:chgData name="혁준 강" userId="1beda3d58b6befbe" providerId="LiveId" clId="{D3E6B984-A90F-459D-A2C9-809CD21B7C87}" dt="2019-12-15T07:13:33.072" v="50" actId="164"/>
          <ac:picMkLst>
            <pc:docMk/>
            <pc:sldMk cId="3367434972" sldId="272"/>
            <ac:picMk id="1038" creationId="{2253166F-98A4-498F-98B6-15E5D7321DCA}"/>
          </ac:picMkLst>
        </pc:picChg>
      </pc:sldChg>
      <pc:sldChg chg="addSp modSp modAnim">
        <pc:chgData name="혁준 강" userId="1beda3d58b6befbe" providerId="LiveId" clId="{D3E6B984-A90F-459D-A2C9-809CD21B7C87}" dt="2019-12-15T07:30:19.524" v="162" actId="14100"/>
        <pc:sldMkLst>
          <pc:docMk/>
          <pc:sldMk cId="1292388094" sldId="273"/>
        </pc:sldMkLst>
        <pc:spChg chg="mod">
          <ac:chgData name="혁준 강" userId="1beda3d58b6befbe" providerId="LiveId" clId="{D3E6B984-A90F-459D-A2C9-809CD21B7C87}" dt="2019-12-15T07:23:15.481" v="100" actId="164"/>
          <ac:spMkLst>
            <pc:docMk/>
            <pc:sldMk cId="1292388094" sldId="273"/>
            <ac:spMk id="10" creationId="{53085CAF-D111-4EF1-8D1D-ECFE7FD11058}"/>
          </ac:spMkLst>
        </pc:spChg>
        <pc:spChg chg="mod">
          <ac:chgData name="혁준 강" userId="1beda3d58b6befbe" providerId="LiveId" clId="{D3E6B984-A90F-459D-A2C9-809CD21B7C87}" dt="2019-12-15T07:23:19.589" v="101" actId="164"/>
          <ac:spMkLst>
            <pc:docMk/>
            <pc:sldMk cId="1292388094" sldId="273"/>
            <ac:spMk id="12" creationId="{74DFD08E-6F1D-472B-B559-1EB15EE41F8A}"/>
          </ac:spMkLst>
        </pc:spChg>
        <pc:spChg chg="mod">
          <ac:chgData name="혁준 강" userId="1beda3d58b6befbe" providerId="LiveId" clId="{D3E6B984-A90F-459D-A2C9-809CD21B7C87}" dt="2019-12-15T07:23:22.750" v="102" actId="164"/>
          <ac:spMkLst>
            <pc:docMk/>
            <pc:sldMk cId="1292388094" sldId="273"/>
            <ac:spMk id="13" creationId="{61FB30BB-F3B8-42FE-A770-267C508E9751}"/>
          </ac:spMkLst>
        </pc:spChg>
        <pc:spChg chg="mod">
          <ac:chgData name="혁준 강" userId="1beda3d58b6befbe" providerId="LiveId" clId="{D3E6B984-A90F-459D-A2C9-809CD21B7C87}" dt="2019-12-15T07:23:22.750" v="102" actId="164"/>
          <ac:spMkLst>
            <pc:docMk/>
            <pc:sldMk cId="1292388094" sldId="273"/>
            <ac:spMk id="17" creationId="{321534FF-BEA4-4E07-BCFC-A817466BF03E}"/>
          </ac:spMkLst>
        </pc:spChg>
        <pc:spChg chg="mod">
          <ac:chgData name="혁준 강" userId="1beda3d58b6befbe" providerId="LiveId" clId="{D3E6B984-A90F-459D-A2C9-809CD21B7C87}" dt="2019-12-15T07:30:19.524" v="162" actId="14100"/>
          <ac:spMkLst>
            <pc:docMk/>
            <pc:sldMk cId="1292388094" sldId="273"/>
            <ac:spMk id="18" creationId="{20C2DB52-BA95-4553-B856-D08FE8FB3032}"/>
          </ac:spMkLst>
        </pc:spChg>
        <pc:spChg chg="mod">
          <ac:chgData name="혁준 강" userId="1beda3d58b6befbe" providerId="LiveId" clId="{D3E6B984-A90F-459D-A2C9-809CD21B7C87}" dt="2019-12-15T07:23:22.750" v="102" actId="164"/>
          <ac:spMkLst>
            <pc:docMk/>
            <pc:sldMk cId="1292388094" sldId="273"/>
            <ac:spMk id="19" creationId="{1768698B-8046-44FD-9300-FCFD3611B1ED}"/>
          </ac:spMkLst>
        </pc:spChg>
        <pc:spChg chg="mod">
          <ac:chgData name="혁준 강" userId="1beda3d58b6befbe" providerId="LiveId" clId="{D3E6B984-A90F-459D-A2C9-809CD21B7C87}" dt="2019-12-15T07:23:22.750" v="102" actId="164"/>
          <ac:spMkLst>
            <pc:docMk/>
            <pc:sldMk cId="1292388094" sldId="273"/>
            <ac:spMk id="20" creationId="{683764E5-0600-4616-9741-353580B1DB0E}"/>
          </ac:spMkLst>
        </pc:spChg>
        <pc:grpChg chg="add mod">
          <ac:chgData name="혁준 강" userId="1beda3d58b6befbe" providerId="LiveId" clId="{D3E6B984-A90F-459D-A2C9-809CD21B7C87}" dt="2019-12-15T07:23:15.481" v="100" actId="164"/>
          <ac:grpSpMkLst>
            <pc:docMk/>
            <pc:sldMk cId="1292388094" sldId="273"/>
            <ac:grpSpMk id="2" creationId="{BB450880-E970-4F45-8DA9-CC9B84FC87CE}"/>
          </ac:grpSpMkLst>
        </pc:grpChg>
        <pc:grpChg chg="add mod">
          <ac:chgData name="혁준 강" userId="1beda3d58b6befbe" providerId="LiveId" clId="{D3E6B984-A90F-459D-A2C9-809CD21B7C87}" dt="2019-12-15T07:23:28.832" v="105" actId="1076"/>
          <ac:grpSpMkLst>
            <pc:docMk/>
            <pc:sldMk cId="1292388094" sldId="273"/>
            <ac:grpSpMk id="3" creationId="{50D7119D-018B-4A33-BAB9-1083BFE37062}"/>
          </ac:grpSpMkLst>
        </pc:grpChg>
        <pc:grpChg chg="add mod">
          <ac:chgData name="혁준 강" userId="1beda3d58b6befbe" providerId="LiveId" clId="{D3E6B984-A90F-459D-A2C9-809CD21B7C87}" dt="2019-12-15T07:23:22.750" v="102" actId="164"/>
          <ac:grpSpMkLst>
            <pc:docMk/>
            <pc:sldMk cId="1292388094" sldId="273"/>
            <ac:grpSpMk id="4" creationId="{C80B5B7E-BE85-45D7-93F5-114487774C45}"/>
          </ac:grpSpMkLst>
        </pc:grpChg>
        <pc:picChg chg="mod">
          <ac:chgData name="혁준 강" userId="1beda3d58b6befbe" providerId="LiveId" clId="{D3E6B984-A90F-459D-A2C9-809CD21B7C87}" dt="2019-12-15T07:23:15.481" v="100" actId="164"/>
          <ac:picMkLst>
            <pc:docMk/>
            <pc:sldMk cId="1292388094" sldId="273"/>
            <ac:picMk id="14" creationId="{AD825074-C0B5-4B41-88E3-E4FA03C899FA}"/>
          </ac:picMkLst>
        </pc:picChg>
        <pc:picChg chg="mod">
          <ac:chgData name="혁준 강" userId="1beda3d58b6befbe" providerId="LiveId" clId="{D3E6B984-A90F-459D-A2C9-809CD21B7C87}" dt="2019-12-15T07:23:15.481" v="100" actId="164"/>
          <ac:picMkLst>
            <pc:docMk/>
            <pc:sldMk cId="1292388094" sldId="273"/>
            <ac:picMk id="15" creationId="{5A576F83-DBCB-4EA6-82E0-E314C7A3ACFF}"/>
          </ac:picMkLst>
        </pc:picChg>
        <pc:picChg chg="mod">
          <ac:chgData name="혁준 강" userId="1beda3d58b6befbe" providerId="LiveId" clId="{D3E6B984-A90F-459D-A2C9-809CD21B7C87}" dt="2019-12-15T07:23:15.481" v="100" actId="164"/>
          <ac:picMkLst>
            <pc:docMk/>
            <pc:sldMk cId="1292388094" sldId="273"/>
            <ac:picMk id="16" creationId="{23AE12FB-9444-47B9-9CD2-DCA8C3C5D915}"/>
          </ac:picMkLst>
        </pc:picChg>
        <pc:picChg chg="mod">
          <ac:chgData name="혁준 강" userId="1beda3d58b6befbe" providerId="LiveId" clId="{D3E6B984-A90F-459D-A2C9-809CD21B7C87}" dt="2019-12-15T07:23:19.589" v="101" actId="164"/>
          <ac:picMkLst>
            <pc:docMk/>
            <pc:sldMk cId="1292388094" sldId="273"/>
            <ac:picMk id="3074" creationId="{03293250-5CAA-48C7-8AC0-5430FF274CDA}"/>
          </ac:picMkLst>
        </pc:picChg>
      </pc:sldChg>
      <pc:sldChg chg="modSp modAnim">
        <pc:chgData name="혁준 강" userId="1beda3d58b6befbe" providerId="LiveId" clId="{D3E6B984-A90F-459D-A2C9-809CD21B7C87}" dt="2019-12-15T07:02:56.091" v="11"/>
        <pc:sldMkLst>
          <pc:docMk/>
          <pc:sldMk cId="2418779858" sldId="276"/>
        </pc:sldMkLst>
        <pc:spChg chg="mod">
          <ac:chgData name="혁준 강" userId="1beda3d58b6befbe" providerId="LiveId" clId="{D3E6B984-A90F-459D-A2C9-809CD21B7C87}" dt="2019-12-15T06:58:36.985" v="9" actId="14100"/>
          <ac:spMkLst>
            <pc:docMk/>
            <pc:sldMk cId="2418779858" sldId="276"/>
            <ac:spMk id="3" creationId="{052C15C0-D2B6-439F-8983-76B337B965E9}"/>
          </ac:spMkLst>
        </pc:spChg>
      </pc:sldChg>
      <pc:sldChg chg="addSp delSp modSp">
        <pc:chgData name="혁준 강" userId="1beda3d58b6befbe" providerId="LiveId" clId="{D3E6B984-A90F-459D-A2C9-809CD21B7C87}" dt="2019-12-15T07:46:16.992" v="350" actId="164"/>
        <pc:sldMkLst>
          <pc:docMk/>
          <pc:sldMk cId="2786754747" sldId="277"/>
        </pc:sldMkLst>
        <pc:spChg chg="add mod">
          <ac:chgData name="혁준 강" userId="1beda3d58b6befbe" providerId="LiveId" clId="{D3E6B984-A90F-459D-A2C9-809CD21B7C87}" dt="2019-12-15T07:35:08.395" v="262" actId="14100"/>
          <ac:spMkLst>
            <pc:docMk/>
            <pc:sldMk cId="2786754747" sldId="277"/>
            <ac:spMk id="3" creationId="{1B4823E3-95FC-44CE-8939-D92587C21479}"/>
          </ac:spMkLst>
        </pc:spChg>
        <pc:spChg chg="add mod">
          <ac:chgData name="혁준 강" userId="1beda3d58b6befbe" providerId="LiveId" clId="{D3E6B984-A90F-459D-A2C9-809CD21B7C87}" dt="2019-12-15T07:35:15.138" v="265" actId="164"/>
          <ac:spMkLst>
            <pc:docMk/>
            <pc:sldMk cId="2786754747" sldId="277"/>
            <ac:spMk id="4" creationId="{540806D6-BA82-4F65-A494-1E1972AA6D8B}"/>
          </ac:spMkLst>
        </pc:spChg>
        <pc:spChg chg="add del mod">
          <ac:chgData name="혁준 강" userId="1beda3d58b6befbe" providerId="LiveId" clId="{D3E6B984-A90F-459D-A2C9-809CD21B7C87}" dt="2019-12-15T07:34:55.784" v="257" actId="478"/>
          <ac:spMkLst>
            <pc:docMk/>
            <pc:sldMk cId="2786754747" sldId="277"/>
            <ac:spMk id="10" creationId="{2C94C7F0-343C-4F9F-9283-E47FA986FA1F}"/>
          </ac:spMkLst>
        </pc:spChg>
        <pc:spChg chg="add mod">
          <ac:chgData name="혁준 강" userId="1beda3d58b6befbe" providerId="LiveId" clId="{D3E6B984-A90F-459D-A2C9-809CD21B7C87}" dt="2019-12-15T07:35:13.319" v="264" actId="164"/>
          <ac:spMkLst>
            <pc:docMk/>
            <pc:sldMk cId="2786754747" sldId="277"/>
            <ac:spMk id="14" creationId="{5E1CD159-587B-48C3-B113-8BD7A473A1E4}"/>
          </ac:spMkLst>
        </pc:spChg>
        <pc:spChg chg="add mod">
          <ac:chgData name="혁준 강" userId="1beda3d58b6befbe" providerId="LiveId" clId="{D3E6B984-A90F-459D-A2C9-809CD21B7C87}" dt="2019-12-15T07:38:38.904" v="298" actId="164"/>
          <ac:spMkLst>
            <pc:docMk/>
            <pc:sldMk cId="2786754747" sldId="277"/>
            <ac:spMk id="16" creationId="{55D95908-437B-4110-9194-08C3415A772C}"/>
          </ac:spMkLst>
        </pc:spChg>
        <pc:spChg chg="mod">
          <ac:chgData name="혁준 강" userId="1beda3d58b6befbe" providerId="LiveId" clId="{D3E6B984-A90F-459D-A2C9-809CD21B7C87}" dt="2019-12-15T07:31:53.740" v="174"/>
          <ac:spMkLst>
            <pc:docMk/>
            <pc:sldMk cId="2786754747" sldId="277"/>
            <ac:spMk id="18" creationId="{20C2DB52-BA95-4553-B856-D08FE8FB3032}"/>
          </ac:spMkLst>
        </pc:spChg>
        <pc:spChg chg="mod">
          <ac:chgData name="혁준 강" userId="1beda3d58b6befbe" providerId="LiveId" clId="{D3E6B984-A90F-459D-A2C9-809CD21B7C87}" dt="2019-12-15T07:30:07.835" v="158" actId="164"/>
          <ac:spMkLst>
            <pc:docMk/>
            <pc:sldMk cId="2786754747" sldId="277"/>
            <ac:spMk id="22" creationId="{E94AF085-CA91-4192-9664-DA67FA276153}"/>
          </ac:spMkLst>
        </pc:spChg>
        <pc:spChg chg="add mod">
          <ac:chgData name="혁준 강" userId="1beda3d58b6befbe" providerId="LiveId" clId="{D3E6B984-A90F-459D-A2C9-809CD21B7C87}" dt="2019-12-15T07:46:16.992" v="350" actId="164"/>
          <ac:spMkLst>
            <pc:docMk/>
            <pc:sldMk cId="2786754747" sldId="277"/>
            <ac:spMk id="24" creationId="{451DA25A-99C6-410E-96E5-422560D332DE}"/>
          </ac:spMkLst>
        </pc:spChg>
        <pc:grpChg chg="add del mod">
          <ac:chgData name="혁준 강" userId="1beda3d58b6befbe" providerId="LiveId" clId="{D3E6B984-A90F-459D-A2C9-809CD21B7C87}" dt="2019-12-15T07:33:29.108" v="229" actId="478"/>
          <ac:grpSpMkLst>
            <pc:docMk/>
            <pc:sldMk cId="2786754747" sldId="277"/>
            <ac:grpSpMk id="2" creationId="{E27144D9-086C-4E4D-8915-9437C9DE5A88}"/>
          </ac:grpSpMkLst>
        </pc:grpChg>
        <pc:grpChg chg="add mod">
          <ac:chgData name="혁준 강" userId="1beda3d58b6befbe" providerId="LiveId" clId="{D3E6B984-A90F-459D-A2C9-809CD21B7C87}" dt="2019-12-15T07:38:08.131" v="296" actId="1076"/>
          <ac:grpSpMkLst>
            <pc:docMk/>
            <pc:sldMk cId="2786754747" sldId="277"/>
            <ac:grpSpMk id="12" creationId="{CC1DE6E3-2254-4892-BBD0-7813A1C9CECC}"/>
          </ac:grpSpMkLst>
        </pc:grpChg>
        <pc:grpChg chg="add mod">
          <ac:chgData name="혁준 강" userId="1beda3d58b6befbe" providerId="LiveId" clId="{D3E6B984-A90F-459D-A2C9-809CD21B7C87}" dt="2019-12-15T07:43:35.253" v="349" actId="1076"/>
          <ac:grpSpMkLst>
            <pc:docMk/>
            <pc:sldMk cId="2786754747" sldId="277"/>
            <ac:grpSpMk id="13" creationId="{02A93873-6BCD-49E9-AA73-41A0D037C79E}"/>
          </ac:grpSpMkLst>
        </pc:grpChg>
        <pc:grpChg chg="add del mod">
          <ac:chgData name="혁준 강" userId="1beda3d58b6befbe" providerId="LiveId" clId="{D3E6B984-A90F-459D-A2C9-809CD21B7C87}" dt="2019-12-15T07:38:36.264" v="297" actId="478"/>
          <ac:grpSpMkLst>
            <pc:docMk/>
            <pc:sldMk cId="2786754747" sldId="277"/>
            <ac:grpSpMk id="15" creationId="{1A060CC9-9499-409D-9275-8DEDE569CAA9}"/>
          </ac:grpSpMkLst>
        </pc:grpChg>
        <pc:grpChg chg="add mod">
          <ac:chgData name="혁준 강" userId="1beda3d58b6befbe" providerId="LiveId" clId="{D3E6B984-A90F-459D-A2C9-809CD21B7C87}" dt="2019-12-15T07:41:44.466" v="347" actId="14100"/>
          <ac:grpSpMkLst>
            <pc:docMk/>
            <pc:sldMk cId="2786754747" sldId="277"/>
            <ac:grpSpMk id="17" creationId="{E8AE28B0-8F55-4863-94F9-CEC2EA3F5C09}"/>
          </ac:grpSpMkLst>
        </pc:grpChg>
        <pc:grpChg chg="add mod">
          <ac:chgData name="혁준 강" userId="1beda3d58b6befbe" providerId="LiveId" clId="{D3E6B984-A90F-459D-A2C9-809CD21B7C87}" dt="2019-12-15T07:46:16.992" v="350" actId="164"/>
          <ac:grpSpMkLst>
            <pc:docMk/>
            <pc:sldMk cId="2786754747" sldId="277"/>
            <ac:grpSpMk id="19" creationId="{67B2FBEA-82BE-48B5-839A-5293BD543898}"/>
          </ac:grpSpMkLst>
        </pc:grpChg>
        <pc:picChg chg="add mod">
          <ac:chgData name="혁준 강" userId="1beda3d58b6befbe" providerId="LiveId" clId="{D3E6B984-A90F-459D-A2C9-809CD21B7C87}" dt="2019-12-15T07:35:03.610" v="259" actId="164"/>
          <ac:picMkLst>
            <pc:docMk/>
            <pc:sldMk cId="2786754747" sldId="277"/>
            <ac:picMk id="11" creationId="{6331EC03-3AD1-4E63-9FE3-87340C15D057}"/>
          </ac:picMkLst>
        </pc:picChg>
        <pc:picChg chg="mod">
          <ac:chgData name="혁준 강" userId="1beda3d58b6befbe" providerId="LiveId" clId="{D3E6B984-A90F-459D-A2C9-809CD21B7C87}" dt="2019-12-15T07:30:07.835" v="158" actId="164"/>
          <ac:picMkLst>
            <pc:docMk/>
            <pc:sldMk cId="2786754747" sldId="277"/>
            <ac:picMk id="21" creationId="{C12FCBE4-FBA4-4C9F-BC2C-001EFB40E4C9}"/>
          </ac:picMkLst>
        </pc:picChg>
        <pc:picChg chg="add mod">
          <ac:chgData name="혁준 강" userId="1beda3d58b6befbe" providerId="LiveId" clId="{D3E6B984-A90F-459D-A2C9-809CD21B7C87}" dt="2019-12-15T07:46:16.992" v="350" actId="164"/>
          <ac:picMkLst>
            <pc:docMk/>
            <pc:sldMk cId="2786754747" sldId="277"/>
            <ac:picMk id="25" creationId="{CF8A54F2-DF36-4693-A2DA-BDBBABA6F323}"/>
          </ac:picMkLst>
        </pc:picChg>
        <pc:picChg chg="add mod">
          <ac:chgData name="혁준 강" userId="1beda3d58b6befbe" providerId="LiveId" clId="{D3E6B984-A90F-459D-A2C9-809CD21B7C87}" dt="2019-12-15T07:35:13.319" v="264" actId="164"/>
          <ac:picMkLst>
            <pc:docMk/>
            <pc:sldMk cId="2786754747" sldId="277"/>
            <ac:picMk id="1026" creationId="{019B1FF6-2696-40F8-B439-BE9497D4AE79}"/>
          </ac:picMkLst>
        </pc:picChg>
        <pc:picChg chg="add mod">
          <ac:chgData name="혁준 강" userId="1beda3d58b6befbe" providerId="LiveId" clId="{D3E6B984-A90F-459D-A2C9-809CD21B7C87}" dt="2019-12-15T07:35:15.138" v="265" actId="164"/>
          <ac:picMkLst>
            <pc:docMk/>
            <pc:sldMk cId="2786754747" sldId="277"/>
            <ac:picMk id="1028" creationId="{E22D158A-83C2-4799-A96E-FA7A7645BC5A}"/>
          </ac:picMkLst>
        </pc:picChg>
        <pc:picChg chg="add mod">
          <ac:chgData name="혁준 강" userId="1beda3d58b6befbe" providerId="LiveId" clId="{D3E6B984-A90F-459D-A2C9-809CD21B7C87}" dt="2019-12-15T07:38:38.904" v="298" actId="164"/>
          <ac:picMkLst>
            <pc:docMk/>
            <pc:sldMk cId="2786754747" sldId="277"/>
            <ac:picMk id="1030" creationId="{4DA54924-842C-4531-B40D-AAEF77654580}"/>
          </ac:picMkLst>
        </pc:picChg>
      </pc:sldChg>
      <pc:sldChg chg="del">
        <pc:chgData name="혁준 강" userId="1beda3d58b6befbe" providerId="LiveId" clId="{D3E6B984-A90F-459D-A2C9-809CD21B7C87}" dt="2019-12-15T06:55:15.127" v="5" actId="2696"/>
        <pc:sldMkLst>
          <pc:docMk/>
          <pc:sldMk cId="2164606417" sldId="278"/>
        </pc:sldMkLst>
      </pc:sldChg>
      <pc:sldChg chg="addSp modSp modAnim">
        <pc:chgData name="혁준 강" userId="1beda3d58b6befbe" providerId="LiveId" clId="{D3E6B984-A90F-459D-A2C9-809CD21B7C87}" dt="2019-12-15T07:41:39.206" v="345" actId="1076"/>
        <pc:sldMkLst>
          <pc:docMk/>
          <pc:sldMk cId="3635215733" sldId="279"/>
        </pc:sldMkLst>
        <pc:spChg chg="mod">
          <ac:chgData name="혁준 강" userId="1beda3d58b6befbe" providerId="LiveId" clId="{D3E6B984-A90F-459D-A2C9-809CD21B7C87}" dt="2019-12-15T07:41:39.206" v="345" actId="1076"/>
          <ac:spMkLst>
            <pc:docMk/>
            <pc:sldMk cId="3635215733" sldId="279"/>
            <ac:spMk id="33" creationId="{CFE02C01-99B1-4B59-80A9-6F5D001F4B9D}"/>
          </ac:spMkLst>
        </pc:spChg>
        <pc:spChg chg="mod">
          <ac:chgData name="혁준 강" userId="1beda3d58b6befbe" providerId="LiveId" clId="{D3E6B984-A90F-459D-A2C9-809CD21B7C87}" dt="2019-12-15T06:55:00.216" v="2" actId="1076"/>
          <ac:spMkLst>
            <pc:docMk/>
            <pc:sldMk cId="3635215733" sldId="279"/>
            <ac:spMk id="34" creationId="{FD85D1FB-FA9C-4499-9B37-A5960B9C871F}"/>
          </ac:spMkLst>
        </pc:spChg>
        <pc:spChg chg="mod">
          <ac:chgData name="혁준 강" userId="1beda3d58b6befbe" providerId="LiveId" clId="{D3E6B984-A90F-459D-A2C9-809CD21B7C87}" dt="2019-12-15T06:55:00.216" v="2" actId="1076"/>
          <ac:spMkLst>
            <pc:docMk/>
            <pc:sldMk cId="3635215733" sldId="279"/>
            <ac:spMk id="36" creationId="{D36E4074-833E-46B3-998F-0A0839EE2553}"/>
          </ac:spMkLst>
        </pc:spChg>
        <pc:spChg chg="mod">
          <ac:chgData name="혁준 강" userId="1beda3d58b6befbe" providerId="LiveId" clId="{D3E6B984-A90F-459D-A2C9-809CD21B7C87}" dt="2019-12-15T06:55:00.216" v="2" actId="1076"/>
          <ac:spMkLst>
            <pc:docMk/>
            <pc:sldMk cId="3635215733" sldId="279"/>
            <ac:spMk id="37" creationId="{2A36B220-D9B6-4941-933D-FE512DBD84E3}"/>
          </ac:spMkLst>
        </pc:spChg>
        <pc:spChg chg="mod">
          <ac:chgData name="혁준 강" userId="1beda3d58b6befbe" providerId="LiveId" clId="{D3E6B984-A90F-459D-A2C9-809CD21B7C87}" dt="2019-12-15T06:55:00.216" v="2" actId="1076"/>
          <ac:spMkLst>
            <pc:docMk/>
            <pc:sldMk cId="3635215733" sldId="279"/>
            <ac:spMk id="38" creationId="{C2FB76DF-BE8B-4668-A7E5-FB9F6B8B0326}"/>
          </ac:spMkLst>
        </pc:spChg>
        <pc:spChg chg="mod">
          <ac:chgData name="혁준 강" userId="1beda3d58b6befbe" providerId="LiveId" clId="{D3E6B984-A90F-459D-A2C9-809CD21B7C87}" dt="2019-12-15T06:55:00.216" v="2" actId="1076"/>
          <ac:spMkLst>
            <pc:docMk/>
            <pc:sldMk cId="3635215733" sldId="279"/>
            <ac:spMk id="40" creationId="{85C2155C-11AD-428F-9CB3-C106C322B67B}"/>
          </ac:spMkLst>
        </pc:spChg>
        <pc:spChg chg="mod">
          <ac:chgData name="혁준 강" userId="1beda3d58b6befbe" providerId="LiveId" clId="{D3E6B984-A90F-459D-A2C9-809CD21B7C87}" dt="2019-12-15T06:55:00.216" v="2" actId="1076"/>
          <ac:spMkLst>
            <pc:docMk/>
            <pc:sldMk cId="3635215733" sldId="279"/>
            <ac:spMk id="59" creationId="{91E2A9CF-5F6D-427E-8AA0-8FEC610A61F4}"/>
          </ac:spMkLst>
        </pc:spChg>
        <pc:spChg chg="add mod">
          <ac:chgData name="혁준 강" userId="1beda3d58b6befbe" providerId="LiveId" clId="{D3E6B984-A90F-459D-A2C9-809CD21B7C87}" dt="2019-12-15T06:55:05.055" v="4" actId="14100"/>
          <ac:spMkLst>
            <pc:docMk/>
            <pc:sldMk cId="3635215733" sldId="279"/>
            <ac:spMk id="66" creationId="{545D121E-E245-4A86-8423-925FAEC7EFBF}"/>
          </ac:spMkLst>
        </pc:spChg>
        <pc:grpChg chg="mod">
          <ac:chgData name="혁준 강" userId="1beda3d58b6befbe" providerId="LiveId" clId="{D3E6B984-A90F-459D-A2C9-809CD21B7C87}" dt="2019-12-15T06:55:00.216" v="2" actId="1076"/>
          <ac:grpSpMkLst>
            <pc:docMk/>
            <pc:sldMk cId="3635215733" sldId="279"/>
            <ac:grpSpMk id="5" creationId="{AA1503B9-A307-407B-9B48-3B19314BCA83}"/>
          </ac:grpSpMkLst>
        </pc:grpChg>
        <pc:grpChg chg="mod">
          <ac:chgData name="혁준 강" userId="1beda3d58b6befbe" providerId="LiveId" clId="{D3E6B984-A90F-459D-A2C9-809CD21B7C87}" dt="2019-12-15T06:55:00.216" v="2" actId="1076"/>
          <ac:grpSpMkLst>
            <pc:docMk/>
            <pc:sldMk cId="3635215733" sldId="279"/>
            <ac:grpSpMk id="7" creationId="{73124245-DE0B-4ACB-ADDB-D4023CA0CC0A}"/>
          </ac:grpSpMkLst>
        </pc:grpChg>
        <pc:grpChg chg="mod">
          <ac:chgData name="혁준 강" userId="1beda3d58b6befbe" providerId="LiveId" clId="{D3E6B984-A90F-459D-A2C9-809CD21B7C87}" dt="2019-12-15T06:55:00.216" v="2" actId="1076"/>
          <ac:grpSpMkLst>
            <pc:docMk/>
            <pc:sldMk cId="3635215733" sldId="279"/>
            <ac:grpSpMk id="8" creationId="{908E5139-30E4-4EF1-9FCD-8CCA89C226EE}"/>
          </ac:grpSpMkLst>
        </pc:grpChg>
        <pc:grpChg chg="mod">
          <ac:chgData name="혁준 강" userId="1beda3d58b6befbe" providerId="LiveId" clId="{D3E6B984-A90F-459D-A2C9-809CD21B7C87}" dt="2019-12-15T06:55:00.216" v="2" actId="1076"/>
          <ac:grpSpMkLst>
            <pc:docMk/>
            <pc:sldMk cId="3635215733" sldId="279"/>
            <ac:grpSpMk id="9" creationId="{8A8CDE83-4F00-45C5-B8A6-E25A1CCD9285}"/>
          </ac:grpSpMkLst>
        </pc:grpChg>
        <pc:grpChg chg="mod">
          <ac:chgData name="혁준 강" userId="1beda3d58b6befbe" providerId="LiveId" clId="{D3E6B984-A90F-459D-A2C9-809CD21B7C87}" dt="2019-12-15T06:55:00.216" v="2" actId="1076"/>
          <ac:grpSpMkLst>
            <pc:docMk/>
            <pc:sldMk cId="3635215733" sldId="279"/>
            <ac:grpSpMk id="10" creationId="{75EA8013-175D-4561-9610-C0FB8FAEC7B2}"/>
          </ac:grpSpMkLst>
        </pc:grpChg>
        <pc:grpChg chg="mod">
          <ac:chgData name="혁준 강" userId="1beda3d58b6befbe" providerId="LiveId" clId="{D3E6B984-A90F-459D-A2C9-809CD21B7C87}" dt="2019-12-15T06:55:00.216" v="2" actId="1076"/>
          <ac:grpSpMkLst>
            <pc:docMk/>
            <pc:sldMk cId="3635215733" sldId="279"/>
            <ac:grpSpMk id="11" creationId="{95AB9FF6-F844-4196-868D-808286DBFF79}"/>
          </ac:grpSpMkLst>
        </pc:grpChg>
        <pc:grpChg chg="mod">
          <ac:chgData name="혁준 강" userId="1beda3d58b6befbe" providerId="LiveId" clId="{D3E6B984-A90F-459D-A2C9-809CD21B7C87}" dt="2019-12-15T06:55:00.216" v="2" actId="1076"/>
          <ac:grpSpMkLst>
            <pc:docMk/>
            <pc:sldMk cId="3635215733" sldId="279"/>
            <ac:grpSpMk id="13" creationId="{34C46A96-F939-41FA-BDB1-F31183D76707}"/>
          </ac:grpSpMkLst>
        </pc:grpChg>
        <pc:grpChg chg="mod">
          <ac:chgData name="혁준 강" userId="1beda3d58b6befbe" providerId="LiveId" clId="{D3E6B984-A90F-459D-A2C9-809CD21B7C87}" dt="2019-12-15T06:55:00.216" v="2" actId="1076"/>
          <ac:grpSpMkLst>
            <pc:docMk/>
            <pc:sldMk cId="3635215733" sldId="279"/>
            <ac:grpSpMk id="17" creationId="{32866A60-2239-4550-B1C3-A9AC1C4AB8D4}"/>
          </ac:grpSpMkLst>
        </pc:grpChg>
        <pc:grpChg chg="mod">
          <ac:chgData name="혁준 강" userId="1beda3d58b6befbe" providerId="LiveId" clId="{D3E6B984-A90F-459D-A2C9-809CD21B7C87}" dt="2019-12-15T06:55:00.216" v="2" actId="1076"/>
          <ac:grpSpMkLst>
            <pc:docMk/>
            <pc:sldMk cId="3635215733" sldId="279"/>
            <ac:grpSpMk id="21" creationId="{9652BB4F-32D0-4E4B-A9E3-D826E4322B34}"/>
          </ac:grpSpMkLst>
        </pc:grpChg>
        <pc:grpChg chg="mod">
          <ac:chgData name="혁준 강" userId="1beda3d58b6befbe" providerId="LiveId" clId="{D3E6B984-A90F-459D-A2C9-809CD21B7C87}" dt="2019-12-15T06:55:00.216" v="2" actId="1076"/>
          <ac:grpSpMkLst>
            <pc:docMk/>
            <pc:sldMk cId="3635215733" sldId="279"/>
            <ac:grpSpMk id="25" creationId="{42B4EFA1-9839-4992-BFCF-286705305298}"/>
          </ac:grpSpMkLst>
        </pc:grpChg>
        <pc:grpChg chg="mod">
          <ac:chgData name="혁준 강" userId="1beda3d58b6befbe" providerId="LiveId" clId="{D3E6B984-A90F-459D-A2C9-809CD21B7C87}" dt="2019-12-15T06:55:00.216" v="2" actId="1076"/>
          <ac:grpSpMkLst>
            <pc:docMk/>
            <pc:sldMk cId="3635215733" sldId="279"/>
            <ac:grpSpMk id="29" creationId="{AA7BCC8C-AAF7-4280-A28D-082D52876DD2}"/>
          </ac:grpSpMkLst>
        </pc:grpChg>
        <pc:grpChg chg="mod">
          <ac:chgData name="혁준 강" userId="1beda3d58b6befbe" providerId="LiveId" clId="{D3E6B984-A90F-459D-A2C9-809CD21B7C87}" dt="2019-12-15T06:55:00.216" v="2" actId="1076"/>
          <ac:grpSpMkLst>
            <pc:docMk/>
            <pc:sldMk cId="3635215733" sldId="279"/>
            <ac:grpSpMk id="42" creationId="{BF0758B7-7240-4156-8C7E-02C83E3950F1}"/>
          </ac:grpSpMkLst>
        </pc:grpChg>
        <pc:grpChg chg="mod">
          <ac:chgData name="혁준 강" userId="1beda3d58b6befbe" providerId="LiveId" clId="{D3E6B984-A90F-459D-A2C9-809CD21B7C87}" dt="2019-12-15T06:55:00.216" v="2" actId="1076"/>
          <ac:grpSpMkLst>
            <pc:docMk/>
            <pc:sldMk cId="3635215733" sldId="279"/>
            <ac:grpSpMk id="48" creationId="{42C5707E-1583-4467-BAEB-CFAB8E75AC85}"/>
          </ac:grpSpMkLst>
        </pc:grpChg>
        <pc:picChg chg="mod">
          <ac:chgData name="혁준 강" userId="1beda3d58b6befbe" providerId="LiveId" clId="{D3E6B984-A90F-459D-A2C9-809CD21B7C87}" dt="2019-12-15T06:55:00.216" v="2" actId="1076"/>
          <ac:picMkLst>
            <pc:docMk/>
            <pc:sldMk cId="3635215733" sldId="279"/>
            <ac:picMk id="4" creationId="{203CE019-962D-4120-BA63-7BF45EB80FC1}"/>
          </ac:picMkLst>
        </pc:picChg>
        <pc:picChg chg="mod">
          <ac:chgData name="혁준 강" userId="1beda3d58b6befbe" providerId="LiveId" clId="{D3E6B984-A90F-459D-A2C9-809CD21B7C87}" dt="2019-12-15T07:27:52.992" v="134" actId="1076"/>
          <ac:picMkLst>
            <pc:docMk/>
            <pc:sldMk cId="3635215733" sldId="279"/>
            <ac:picMk id="1026" creationId="{69488D1A-5468-457A-A420-7583957F43B1}"/>
          </ac:picMkLst>
        </pc:picChg>
        <pc:cxnChg chg="mod">
          <ac:chgData name="혁준 강" userId="1beda3d58b6befbe" providerId="LiveId" clId="{D3E6B984-A90F-459D-A2C9-809CD21B7C87}" dt="2019-12-15T07:27:34.264" v="129" actId="14100"/>
          <ac:cxnSpMkLst>
            <pc:docMk/>
            <pc:sldMk cId="3635215733" sldId="279"/>
            <ac:cxnSpMk id="35" creationId="{0A45121F-115C-4387-B837-93F6766BBE96}"/>
          </ac:cxnSpMkLst>
        </pc:cxnChg>
        <pc:cxnChg chg="mod">
          <ac:chgData name="혁준 강" userId="1beda3d58b6befbe" providerId="LiveId" clId="{D3E6B984-A90F-459D-A2C9-809CD21B7C87}" dt="2019-12-15T07:27:48.441" v="132" actId="1076"/>
          <ac:cxnSpMkLst>
            <pc:docMk/>
            <pc:sldMk cId="3635215733" sldId="279"/>
            <ac:cxnSpMk id="39" creationId="{5FAB64B7-75E5-4380-B3DB-AA7F9B448F9B}"/>
          </ac:cxnSpMkLst>
        </pc:cxnChg>
        <pc:cxnChg chg="mod">
          <ac:chgData name="혁준 강" userId="1beda3d58b6befbe" providerId="LiveId" clId="{D3E6B984-A90F-459D-A2C9-809CD21B7C87}" dt="2019-12-15T06:55:00.216" v="2" actId="1076"/>
          <ac:cxnSpMkLst>
            <pc:docMk/>
            <pc:sldMk cId="3635215733" sldId="279"/>
            <ac:cxnSpMk id="41" creationId="{966533A4-AE85-400F-B2B7-98F31DE0B89A}"/>
          </ac:cxnSpMkLst>
        </pc:cxnChg>
        <pc:cxnChg chg="mod">
          <ac:chgData name="혁준 강" userId="1beda3d58b6befbe" providerId="LiveId" clId="{D3E6B984-A90F-459D-A2C9-809CD21B7C87}" dt="2019-12-15T06:55:00.216" v="2" actId="1076"/>
          <ac:cxnSpMkLst>
            <pc:docMk/>
            <pc:sldMk cId="3635215733" sldId="279"/>
            <ac:cxnSpMk id="58" creationId="{71699A1E-D6FC-47DC-9BB6-183E98411F30}"/>
          </ac:cxnSpMkLst>
        </pc:cxnChg>
        <pc:cxnChg chg="mod">
          <ac:chgData name="혁준 강" userId="1beda3d58b6befbe" providerId="LiveId" clId="{D3E6B984-A90F-459D-A2C9-809CD21B7C87}" dt="2019-12-15T07:27:49.979" v="133" actId="1076"/>
          <ac:cxnSpMkLst>
            <pc:docMk/>
            <pc:sldMk cId="3635215733" sldId="279"/>
            <ac:cxnSpMk id="72" creationId="{FDC23EA8-0403-4BBC-9BFA-9568A2C34A1F}"/>
          </ac:cxnSpMkLst>
        </pc:cxnChg>
      </pc:sldChg>
      <pc:sldChg chg="modAnim">
        <pc:chgData name="혁준 강" userId="1beda3d58b6befbe" providerId="LiveId" clId="{D3E6B984-A90F-459D-A2C9-809CD21B7C87}" dt="2019-12-15T07:26:04.088" v="116"/>
        <pc:sldMkLst>
          <pc:docMk/>
          <pc:sldMk cId="1633025857" sldId="280"/>
        </pc:sldMkLst>
      </pc:sldChg>
      <pc:sldChg chg="delSp modSp">
        <pc:chgData name="혁준 강" userId="1beda3d58b6befbe" providerId="LiveId" clId="{D3E6B984-A90F-459D-A2C9-809CD21B7C87}" dt="2019-12-15T07:31:36.696" v="167" actId="478"/>
        <pc:sldMkLst>
          <pc:docMk/>
          <pc:sldMk cId="560544339" sldId="283"/>
        </pc:sldMkLst>
        <pc:spChg chg="del">
          <ac:chgData name="혁준 강" userId="1beda3d58b6befbe" providerId="LiveId" clId="{D3E6B984-A90F-459D-A2C9-809CD21B7C87}" dt="2019-12-15T07:31:36.696" v="167" actId="478"/>
          <ac:spMkLst>
            <pc:docMk/>
            <pc:sldMk cId="560544339" sldId="283"/>
            <ac:spMk id="2" creationId="{0B7510EA-1B3E-4504-B93A-7A2E4D26374E}"/>
          </ac:spMkLst>
        </pc:spChg>
        <pc:spChg chg="mod">
          <ac:chgData name="혁준 강" userId="1beda3d58b6befbe" providerId="LiveId" clId="{D3E6B984-A90F-459D-A2C9-809CD21B7C87}" dt="2019-12-15T07:28:47.569" v="146" actId="14100"/>
          <ac:spMkLst>
            <pc:docMk/>
            <pc:sldMk cId="560544339" sldId="283"/>
            <ac:spMk id="18" creationId="{71A87139-4633-4A08-8CA0-DEFE029863F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ko-KR" dirty="0"/>
              <a:t>추천시스템 도입결과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878159553292889E-2"/>
          <c:y val="0.16022079102526979"/>
          <c:w val="0.9166814038101937"/>
          <c:h val="0.6577729959392493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추천성공률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>
                  <a:shade val="65000"/>
                </a:scheme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5.0532374903985121E-2"/>
                  <c:y val="-7.1556744203018371E-2"/>
                </c:manualLayout>
              </c:layout>
              <c:tx>
                <c:rich>
                  <a:bodyPr/>
                  <a:lstStyle/>
                  <a:p>
                    <a:fld id="{931E4B0A-1E0F-4485-B074-782CEB4807BB}" type="VALUE">
                      <a:rPr lang="en-US" altLang="ko-KR">
                        <a:solidFill>
                          <a:schemeClr val="tx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C876-4FA8-90BA-18F3801D0DB1}"/>
                </c:ext>
              </c:extLst>
            </c:dLbl>
            <c:dLbl>
              <c:idx val="1"/>
              <c:layout>
                <c:manualLayout>
                  <c:x val="-7.3743764535156686E-2"/>
                  <c:y val="-4.7704496135345546E-2"/>
                </c:manualLayout>
              </c:layout>
              <c:tx>
                <c:rich>
                  <a:bodyPr/>
                  <a:lstStyle/>
                  <a:p>
                    <a:fld id="{59A9E6E3-2FAD-471E-8D2B-38681FA5AE80}" type="VALUE">
                      <a:rPr lang="en-US" altLang="ko-KR">
                        <a:solidFill>
                          <a:schemeClr val="tx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876-4FA8-90BA-18F3801D0DB1}"/>
                </c:ext>
              </c:extLst>
            </c:dLbl>
            <c:dLbl>
              <c:idx val="2"/>
              <c:layout>
                <c:manualLayout>
                  <c:x val="-5.05323749039851E-2"/>
                  <c:y val="-5.4519424154680654E-2"/>
                </c:manualLayout>
              </c:layout>
              <c:tx>
                <c:rich>
                  <a:bodyPr/>
                  <a:lstStyle/>
                  <a:p>
                    <a:fld id="{F57B0966-2951-4802-BF89-FE2DD9A07A95}" type="VALUE">
                      <a:rPr lang="en-US" altLang="ko-KR">
                        <a:solidFill>
                          <a:schemeClr val="tx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C876-4FA8-90BA-18F3801D0D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무작위 추천 12시간</c:v>
                </c:pt>
                <c:pt idx="1">
                  <c:v>도입 후           72시간</c:v>
                </c:pt>
                <c:pt idx="2">
                  <c:v>도입 후 낮시간기준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18.66</c:v>
                </c:pt>
                <c:pt idx="1">
                  <c:v>30.32</c:v>
                </c:pt>
                <c:pt idx="2">
                  <c:v>51.11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76-4FA8-90BA-18F3801D0DB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923960655"/>
        <c:axId val="920570751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열1</c:v>
                      </c:pt>
                    </c:strCache>
                  </c:strRef>
                </c:tx>
                <c:spPr>
                  <a:ln w="34925" cap="rnd">
                    <a:solidFill>
                      <a:schemeClr val="lt1"/>
                    </a:solidFill>
                    <a:round/>
                  </a:ln>
                  <a:effectLst>
                    <a:outerShdw dist="25400" dir="2700000" algn="tl" rotWithShape="0">
                      <a:schemeClr val="accent1"/>
                    </a:outerShdw>
                  </a:effectLst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22225">
                      <a:solidFill>
                        <a:schemeClr val="lt1"/>
                      </a:solidFill>
                      <a:round/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3"/>
                      <c:pt idx="0">
                        <c:v>무작위 추천 12시간</c:v>
                      </c:pt>
                      <c:pt idx="1">
                        <c:v>도입 후           72시간</c:v>
                      </c:pt>
                      <c:pt idx="2">
                        <c:v>도입 후 낮시간기준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C876-4FA8-90BA-18F3801D0DB1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열2</c:v>
                      </c:pt>
                    </c:strCache>
                  </c:strRef>
                </c:tx>
                <c:spPr>
                  <a:ln w="34925" cap="rnd">
                    <a:solidFill>
                      <a:schemeClr val="lt1"/>
                    </a:solidFill>
                    <a:round/>
                  </a:ln>
                  <a:effectLst>
                    <a:outerShdw dist="25400" dir="2700000" algn="tl" rotWithShape="0">
                      <a:schemeClr val="accent1">
                        <a:tint val="65000"/>
                      </a:schemeClr>
                    </a:outerShdw>
                  </a:effectLst>
                </c:spPr>
                <c:marker>
                  <c:symbol val="circle"/>
                  <c:size val="5"/>
                  <c:spPr>
                    <a:solidFill>
                      <a:schemeClr val="accent1">
                        <a:tint val="65000"/>
                      </a:schemeClr>
                    </a:solidFill>
                    <a:ln w="22225">
                      <a:solidFill>
                        <a:schemeClr val="lt1"/>
                      </a:solidFill>
                      <a:round/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3"/>
                      <c:pt idx="0">
                        <c:v>무작위 추천 12시간</c:v>
                      </c:pt>
                      <c:pt idx="1">
                        <c:v>도입 후           72시간</c:v>
                      </c:pt>
                      <c:pt idx="2">
                        <c:v>도입 후 낮시간기준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876-4FA8-90BA-18F3801D0DB1}"/>
                  </c:ext>
                </c:extLst>
              </c15:ser>
            </c15:filteredLineSeries>
          </c:ext>
        </c:extLst>
      </c:lineChart>
      <c:catAx>
        <c:axId val="923960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0570751"/>
        <c:crosses val="autoZero"/>
        <c:auto val="1"/>
        <c:lblAlgn val="ctr"/>
        <c:lblOffset val="100"/>
        <c:noMultiLvlLbl val="0"/>
      </c:catAx>
      <c:valAx>
        <c:axId val="9205707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3960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5467106370471393"/>
          <c:y val="0.87740507932146938"/>
          <c:w val="0.21232091133531619"/>
          <c:h val="7.41660030608149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2">
        <a:lumMod val="75000"/>
      </a:schemeClr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062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05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76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2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06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243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38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29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6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770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44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56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5.png"/><Relationship Id="rId3" Type="http://schemas.openxmlformats.org/officeDocument/2006/relationships/image" Target="../media/image29.jpeg"/><Relationship Id="rId7" Type="http://schemas.openxmlformats.org/officeDocument/2006/relationships/image" Target="../media/image19.png"/><Relationship Id="rId12" Type="http://schemas.openxmlformats.org/officeDocument/2006/relationships/image" Target="../media/image34.png"/><Relationship Id="rId2" Type="http://schemas.openxmlformats.org/officeDocument/2006/relationships/image" Target="../media/image1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23.png"/><Relationship Id="rId5" Type="http://schemas.openxmlformats.org/officeDocument/2006/relationships/image" Target="../media/image31.jpeg"/><Relationship Id="rId15" Type="http://schemas.openxmlformats.org/officeDocument/2006/relationships/image" Target="../media/image37.png"/><Relationship Id="rId10" Type="http://schemas.openxmlformats.org/officeDocument/2006/relationships/image" Target="../media/image22.png"/><Relationship Id="rId4" Type="http://schemas.openxmlformats.org/officeDocument/2006/relationships/image" Target="../media/image30.jpeg"/><Relationship Id="rId9" Type="http://schemas.openxmlformats.org/officeDocument/2006/relationships/image" Target="../media/image2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그룹 320"/>
          <p:cNvGrpSpPr/>
          <p:nvPr/>
        </p:nvGrpSpPr>
        <p:grpSpPr>
          <a:xfrm>
            <a:off x="9350945" y="3685081"/>
            <a:ext cx="1414076" cy="485393"/>
            <a:chOff x="7872269" y="3685083"/>
            <a:chExt cx="1414076" cy="485393"/>
          </a:xfrm>
        </p:grpSpPr>
        <p:sp>
          <p:nvSpPr>
            <p:cNvPr id="322" name="타원 321"/>
            <p:cNvSpPr/>
            <p:nvPr/>
          </p:nvSpPr>
          <p:spPr>
            <a:xfrm>
              <a:off x="7872269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타원 322"/>
            <p:cNvSpPr/>
            <p:nvPr/>
          </p:nvSpPr>
          <p:spPr>
            <a:xfrm>
              <a:off x="8019906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타원 323"/>
            <p:cNvSpPr/>
            <p:nvPr/>
          </p:nvSpPr>
          <p:spPr>
            <a:xfrm>
              <a:off x="8167543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타원 324"/>
            <p:cNvSpPr/>
            <p:nvPr/>
          </p:nvSpPr>
          <p:spPr>
            <a:xfrm>
              <a:off x="8315180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타원 325"/>
            <p:cNvSpPr/>
            <p:nvPr/>
          </p:nvSpPr>
          <p:spPr>
            <a:xfrm>
              <a:off x="8462817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타원 326"/>
            <p:cNvSpPr/>
            <p:nvPr/>
          </p:nvSpPr>
          <p:spPr>
            <a:xfrm>
              <a:off x="8610454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타원 327"/>
            <p:cNvSpPr/>
            <p:nvPr/>
          </p:nvSpPr>
          <p:spPr>
            <a:xfrm>
              <a:off x="8758091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타원 328"/>
            <p:cNvSpPr/>
            <p:nvPr/>
          </p:nvSpPr>
          <p:spPr>
            <a:xfrm>
              <a:off x="8905728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타원 329"/>
            <p:cNvSpPr/>
            <p:nvPr/>
          </p:nvSpPr>
          <p:spPr>
            <a:xfrm>
              <a:off x="9053365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타원 330"/>
            <p:cNvSpPr/>
            <p:nvPr/>
          </p:nvSpPr>
          <p:spPr>
            <a:xfrm>
              <a:off x="9201002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타원 331"/>
            <p:cNvSpPr/>
            <p:nvPr/>
          </p:nvSpPr>
          <p:spPr>
            <a:xfrm>
              <a:off x="7872269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타원 332"/>
            <p:cNvSpPr/>
            <p:nvPr/>
          </p:nvSpPr>
          <p:spPr>
            <a:xfrm>
              <a:off x="8019906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타원 333"/>
            <p:cNvSpPr/>
            <p:nvPr/>
          </p:nvSpPr>
          <p:spPr>
            <a:xfrm>
              <a:off x="8167543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타원 334"/>
            <p:cNvSpPr/>
            <p:nvPr/>
          </p:nvSpPr>
          <p:spPr>
            <a:xfrm>
              <a:off x="8315180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타원 335"/>
            <p:cNvSpPr/>
            <p:nvPr/>
          </p:nvSpPr>
          <p:spPr>
            <a:xfrm>
              <a:off x="8462817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8610454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타원 337"/>
            <p:cNvSpPr/>
            <p:nvPr/>
          </p:nvSpPr>
          <p:spPr>
            <a:xfrm>
              <a:off x="8758091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타원 338"/>
            <p:cNvSpPr/>
            <p:nvPr/>
          </p:nvSpPr>
          <p:spPr>
            <a:xfrm>
              <a:off x="8905728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타원 339"/>
            <p:cNvSpPr/>
            <p:nvPr/>
          </p:nvSpPr>
          <p:spPr>
            <a:xfrm>
              <a:off x="9053365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타원 340"/>
            <p:cNvSpPr/>
            <p:nvPr/>
          </p:nvSpPr>
          <p:spPr>
            <a:xfrm>
              <a:off x="9201002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타원 341"/>
            <p:cNvSpPr/>
            <p:nvPr/>
          </p:nvSpPr>
          <p:spPr>
            <a:xfrm>
              <a:off x="7872269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타원 342"/>
            <p:cNvSpPr/>
            <p:nvPr/>
          </p:nvSpPr>
          <p:spPr>
            <a:xfrm>
              <a:off x="8019906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타원 343"/>
            <p:cNvSpPr/>
            <p:nvPr/>
          </p:nvSpPr>
          <p:spPr>
            <a:xfrm>
              <a:off x="8167543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타원 344"/>
            <p:cNvSpPr/>
            <p:nvPr/>
          </p:nvSpPr>
          <p:spPr>
            <a:xfrm>
              <a:off x="8315180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타원 345"/>
            <p:cNvSpPr/>
            <p:nvPr/>
          </p:nvSpPr>
          <p:spPr>
            <a:xfrm>
              <a:off x="8462817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타원 346"/>
            <p:cNvSpPr/>
            <p:nvPr/>
          </p:nvSpPr>
          <p:spPr>
            <a:xfrm>
              <a:off x="8610454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타원 347"/>
            <p:cNvSpPr/>
            <p:nvPr/>
          </p:nvSpPr>
          <p:spPr>
            <a:xfrm>
              <a:off x="8758091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타원 348"/>
            <p:cNvSpPr/>
            <p:nvPr/>
          </p:nvSpPr>
          <p:spPr>
            <a:xfrm>
              <a:off x="8905728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타원 349"/>
            <p:cNvSpPr/>
            <p:nvPr/>
          </p:nvSpPr>
          <p:spPr>
            <a:xfrm>
              <a:off x="9053365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타원 350"/>
            <p:cNvSpPr/>
            <p:nvPr/>
          </p:nvSpPr>
          <p:spPr>
            <a:xfrm>
              <a:off x="9201002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타원 351"/>
            <p:cNvSpPr/>
            <p:nvPr/>
          </p:nvSpPr>
          <p:spPr>
            <a:xfrm>
              <a:off x="7872269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타원 352"/>
            <p:cNvSpPr/>
            <p:nvPr/>
          </p:nvSpPr>
          <p:spPr>
            <a:xfrm>
              <a:off x="8019906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타원 353"/>
            <p:cNvSpPr/>
            <p:nvPr/>
          </p:nvSpPr>
          <p:spPr>
            <a:xfrm>
              <a:off x="8167543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타원 354"/>
            <p:cNvSpPr/>
            <p:nvPr/>
          </p:nvSpPr>
          <p:spPr>
            <a:xfrm>
              <a:off x="8315180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타원 355"/>
            <p:cNvSpPr/>
            <p:nvPr/>
          </p:nvSpPr>
          <p:spPr>
            <a:xfrm>
              <a:off x="8462817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타원 356"/>
            <p:cNvSpPr/>
            <p:nvPr/>
          </p:nvSpPr>
          <p:spPr>
            <a:xfrm>
              <a:off x="8610454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타원 357"/>
            <p:cNvSpPr/>
            <p:nvPr/>
          </p:nvSpPr>
          <p:spPr>
            <a:xfrm>
              <a:off x="8758091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8905728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0" name="타원 359"/>
            <p:cNvSpPr/>
            <p:nvPr/>
          </p:nvSpPr>
          <p:spPr>
            <a:xfrm>
              <a:off x="9053365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타원 360"/>
            <p:cNvSpPr/>
            <p:nvPr/>
          </p:nvSpPr>
          <p:spPr>
            <a:xfrm>
              <a:off x="9201002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20" name="그룹 319"/>
          <p:cNvGrpSpPr/>
          <p:nvPr/>
        </p:nvGrpSpPr>
        <p:grpSpPr>
          <a:xfrm>
            <a:off x="7872269" y="3685083"/>
            <a:ext cx="1414076" cy="485393"/>
            <a:chOff x="7872269" y="3685083"/>
            <a:chExt cx="1414076" cy="485393"/>
          </a:xfrm>
        </p:grpSpPr>
        <p:sp>
          <p:nvSpPr>
            <p:cNvPr id="199" name="타원 198"/>
            <p:cNvSpPr/>
            <p:nvPr/>
          </p:nvSpPr>
          <p:spPr>
            <a:xfrm>
              <a:off x="7872269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타원 199"/>
            <p:cNvSpPr/>
            <p:nvPr/>
          </p:nvSpPr>
          <p:spPr>
            <a:xfrm>
              <a:off x="8019906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타원 200"/>
            <p:cNvSpPr/>
            <p:nvPr/>
          </p:nvSpPr>
          <p:spPr>
            <a:xfrm>
              <a:off x="8167543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타원 201"/>
            <p:cNvSpPr/>
            <p:nvPr/>
          </p:nvSpPr>
          <p:spPr>
            <a:xfrm>
              <a:off x="8315180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타원 202"/>
            <p:cNvSpPr/>
            <p:nvPr/>
          </p:nvSpPr>
          <p:spPr>
            <a:xfrm>
              <a:off x="8462817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타원 203"/>
            <p:cNvSpPr/>
            <p:nvPr/>
          </p:nvSpPr>
          <p:spPr>
            <a:xfrm>
              <a:off x="8610454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타원 204"/>
            <p:cNvSpPr/>
            <p:nvPr/>
          </p:nvSpPr>
          <p:spPr>
            <a:xfrm>
              <a:off x="8758091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타원 205"/>
            <p:cNvSpPr/>
            <p:nvPr/>
          </p:nvSpPr>
          <p:spPr>
            <a:xfrm>
              <a:off x="8905728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타원 206"/>
            <p:cNvSpPr/>
            <p:nvPr/>
          </p:nvSpPr>
          <p:spPr>
            <a:xfrm>
              <a:off x="9053365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타원 207"/>
            <p:cNvSpPr/>
            <p:nvPr/>
          </p:nvSpPr>
          <p:spPr>
            <a:xfrm>
              <a:off x="9201002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9" name="타원 208"/>
            <p:cNvSpPr/>
            <p:nvPr/>
          </p:nvSpPr>
          <p:spPr>
            <a:xfrm>
              <a:off x="7872269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0" name="타원 209"/>
            <p:cNvSpPr/>
            <p:nvPr/>
          </p:nvSpPr>
          <p:spPr>
            <a:xfrm>
              <a:off x="8019906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1" name="타원 210"/>
            <p:cNvSpPr/>
            <p:nvPr/>
          </p:nvSpPr>
          <p:spPr>
            <a:xfrm>
              <a:off x="8167543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2" name="타원 211"/>
            <p:cNvSpPr/>
            <p:nvPr/>
          </p:nvSpPr>
          <p:spPr>
            <a:xfrm>
              <a:off x="8315180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3" name="타원 212"/>
            <p:cNvSpPr/>
            <p:nvPr/>
          </p:nvSpPr>
          <p:spPr>
            <a:xfrm>
              <a:off x="8462817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4" name="타원 213"/>
            <p:cNvSpPr/>
            <p:nvPr/>
          </p:nvSpPr>
          <p:spPr>
            <a:xfrm>
              <a:off x="8610454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5" name="타원 214"/>
            <p:cNvSpPr/>
            <p:nvPr/>
          </p:nvSpPr>
          <p:spPr>
            <a:xfrm>
              <a:off x="8758091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타원 215"/>
            <p:cNvSpPr/>
            <p:nvPr/>
          </p:nvSpPr>
          <p:spPr>
            <a:xfrm>
              <a:off x="8905728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타원 216"/>
            <p:cNvSpPr/>
            <p:nvPr/>
          </p:nvSpPr>
          <p:spPr>
            <a:xfrm>
              <a:off x="9053365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타원 217"/>
            <p:cNvSpPr/>
            <p:nvPr/>
          </p:nvSpPr>
          <p:spPr>
            <a:xfrm>
              <a:off x="9201002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9" name="타원 218"/>
            <p:cNvSpPr/>
            <p:nvPr/>
          </p:nvSpPr>
          <p:spPr>
            <a:xfrm>
              <a:off x="7872269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0" name="타원 219"/>
            <p:cNvSpPr/>
            <p:nvPr/>
          </p:nvSpPr>
          <p:spPr>
            <a:xfrm>
              <a:off x="8019906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1" name="타원 220"/>
            <p:cNvSpPr/>
            <p:nvPr/>
          </p:nvSpPr>
          <p:spPr>
            <a:xfrm>
              <a:off x="8167543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2" name="타원 221"/>
            <p:cNvSpPr/>
            <p:nvPr/>
          </p:nvSpPr>
          <p:spPr>
            <a:xfrm>
              <a:off x="8315180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3" name="타원 222"/>
            <p:cNvSpPr/>
            <p:nvPr/>
          </p:nvSpPr>
          <p:spPr>
            <a:xfrm>
              <a:off x="8462817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4" name="타원 223"/>
            <p:cNvSpPr/>
            <p:nvPr/>
          </p:nvSpPr>
          <p:spPr>
            <a:xfrm>
              <a:off x="8610454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8758091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8905728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7" name="타원 226"/>
            <p:cNvSpPr/>
            <p:nvPr/>
          </p:nvSpPr>
          <p:spPr>
            <a:xfrm>
              <a:off x="9053365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8" name="타원 227"/>
            <p:cNvSpPr/>
            <p:nvPr/>
          </p:nvSpPr>
          <p:spPr>
            <a:xfrm>
              <a:off x="9201002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9" name="타원 228"/>
            <p:cNvSpPr/>
            <p:nvPr/>
          </p:nvSpPr>
          <p:spPr>
            <a:xfrm>
              <a:off x="7872269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타원 229"/>
            <p:cNvSpPr/>
            <p:nvPr/>
          </p:nvSpPr>
          <p:spPr>
            <a:xfrm>
              <a:off x="8019906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1" name="타원 230"/>
            <p:cNvSpPr/>
            <p:nvPr/>
          </p:nvSpPr>
          <p:spPr>
            <a:xfrm>
              <a:off x="8167543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2" name="타원 231"/>
            <p:cNvSpPr/>
            <p:nvPr/>
          </p:nvSpPr>
          <p:spPr>
            <a:xfrm>
              <a:off x="8315180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3" name="타원 232"/>
            <p:cNvSpPr/>
            <p:nvPr/>
          </p:nvSpPr>
          <p:spPr>
            <a:xfrm>
              <a:off x="8462817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4" name="타원 233"/>
            <p:cNvSpPr/>
            <p:nvPr/>
          </p:nvSpPr>
          <p:spPr>
            <a:xfrm>
              <a:off x="8610454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5" name="타원 234"/>
            <p:cNvSpPr/>
            <p:nvPr/>
          </p:nvSpPr>
          <p:spPr>
            <a:xfrm>
              <a:off x="8758091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타원 235"/>
            <p:cNvSpPr/>
            <p:nvPr/>
          </p:nvSpPr>
          <p:spPr>
            <a:xfrm>
              <a:off x="8905728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타원 236"/>
            <p:cNvSpPr/>
            <p:nvPr/>
          </p:nvSpPr>
          <p:spPr>
            <a:xfrm>
              <a:off x="9053365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8" name="타원 237"/>
            <p:cNvSpPr/>
            <p:nvPr/>
          </p:nvSpPr>
          <p:spPr>
            <a:xfrm>
              <a:off x="9201002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" name="도넛 5"/>
          <p:cNvSpPr/>
          <p:nvPr/>
        </p:nvSpPr>
        <p:spPr>
          <a:xfrm>
            <a:off x="7671752" y="1272907"/>
            <a:ext cx="2654871" cy="2654871"/>
          </a:xfrm>
          <a:prstGeom prst="donut">
            <a:avLst>
              <a:gd name="adj" fmla="val 19016"/>
            </a:avLst>
          </a:pr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69890" y="2389537"/>
            <a:ext cx="8216455" cy="1518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schemeClr val="accent5">
                    <a:lumMod val="50000"/>
                  </a:schemeClr>
                </a:solidFill>
              </a:rPr>
              <a:t>해외 축구 어플리케이션 </a:t>
            </a:r>
            <a:r>
              <a:rPr lang="en-US" altLang="ko-KR" sz="4000" b="1" dirty="0">
                <a:solidFill>
                  <a:schemeClr val="accent5">
                    <a:lumMod val="50000"/>
                  </a:schemeClr>
                </a:solidFill>
              </a:rPr>
              <a:t>: ISPN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조</a:t>
            </a:r>
            <a:r>
              <a:rPr lang="en-US" altLang="ko-KR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25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강혁준</a:t>
            </a:r>
            <a:r>
              <a:rPr lang="en-US" altLang="ko-KR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김민철</a:t>
            </a:r>
            <a:r>
              <a:rPr lang="en-US" altLang="ko-KR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배재경</a:t>
            </a:r>
          </a:p>
        </p:txBody>
      </p:sp>
      <p:sp>
        <p:nvSpPr>
          <p:cNvPr id="364" name="자유형 363"/>
          <p:cNvSpPr/>
          <p:nvPr/>
        </p:nvSpPr>
        <p:spPr>
          <a:xfrm>
            <a:off x="3239854" y="5718912"/>
            <a:ext cx="1987296" cy="1139088"/>
          </a:xfrm>
          <a:custGeom>
            <a:avLst/>
            <a:gdLst>
              <a:gd name="connsiteX0" fmla="*/ 993648 w 1987296"/>
              <a:gd name="connsiteY0" fmla="*/ 0 h 1139088"/>
              <a:gd name="connsiteX1" fmla="*/ 1987296 w 1987296"/>
              <a:gd name="connsiteY1" fmla="*/ 993648 h 1139088"/>
              <a:gd name="connsiteX2" fmla="*/ 1972635 w 1987296"/>
              <a:gd name="connsiteY2" fmla="*/ 1139088 h 1139088"/>
              <a:gd name="connsiteX3" fmla="*/ 1685078 w 1987296"/>
              <a:gd name="connsiteY3" fmla="*/ 1139088 h 1139088"/>
              <a:gd name="connsiteX4" fmla="*/ 1686012 w 1987296"/>
              <a:gd name="connsiteY4" fmla="*/ 1136077 h 1139088"/>
              <a:gd name="connsiteX5" fmla="*/ 1700370 w 1987296"/>
              <a:gd name="connsiteY5" fmla="*/ 993648 h 1139088"/>
              <a:gd name="connsiteX6" fmla="*/ 993648 w 1987296"/>
              <a:gd name="connsiteY6" fmla="*/ 286926 h 1139088"/>
              <a:gd name="connsiteX7" fmla="*/ 286926 w 1987296"/>
              <a:gd name="connsiteY7" fmla="*/ 993648 h 1139088"/>
              <a:gd name="connsiteX8" fmla="*/ 301284 w 1987296"/>
              <a:gd name="connsiteY8" fmla="*/ 1136077 h 1139088"/>
              <a:gd name="connsiteX9" fmla="*/ 302219 w 1987296"/>
              <a:gd name="connsiteY9" fmla="*/ 1139088 h 1139088"/>
              <a:gd name="connsiteX10" fmla="*/ 14662 w 1987296"/>
              <a:gd name="connsiteY10" fmla="*/ 1139088 h 1139088"/>
              <a:gd name="connsiteX11" fmla="*/ 0 w 1987296"/>
              <a:gd name="connsiteY11" fmla="*/ 993648 h 1139088"/>
              <a:gd name="connsiteX12" fmla="*/ 993648 w 1987296"/>
              <a:gd name="connsiteY12" fmla="*/ 0 h 113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87296" h="1139088">
                <a:moveTo>
                  <a:pt x="993648" y="0"/>
                </a:moveTo>
                <a:cubicBezTo>
                  <a:pt x="1542425" y="0"/>
                  <a:pt x="1987296" y="444871"/>
                  <a:pt x="1987296" y="993648"/>
                </a:cubicBezTo>
                <a:lnTo>
                  <a:pt x="1972635" y="1139088"/>
                </a:lnTo>
                <a:lnTo>
                  <a:pt x="1685078" y="1139088"/>
                </a:lnTo>
                <a:lnTo>
                  <a:pt x="1686012" y="1136077"/>
                </a:lnTo>
                <a:cubicBezTo>
                  <a:pt x="1695426" y="1090072"/>
                  <a:pt x="1700370" y="1042437"/>
                  <a:pt x="1700370" y="993648"/>
                </a:cubicBezTo>
                <a:cubicBezTo>
                  <a:pt x="1700370" y="603336"/>
                  <a:pt x="1383960" y="286926"/>
                  <a:pt x="993648" y="286926"/>
                </a:cubicBezTo>
                <a:cubicBezTo>
                  <a:pt x="603336" y="286926"/>
                  <a:pt x="286926" y="603336"/>
                  <a:pt x="286926" y="993648"/>
                </a:cubicBezTo>
                <a:cubicBezTo>
                  <a:pt x="286926" y="1042437"/>
                  <a:pt x="291870" y="1090072"/>
                  <a:pt x="301284" y="1136077"/>
                </a:cubicBezTo>
                <a:lnTo>
                  <a:pt x="302219" y="1139088"/>
                </a:lnTo>
                <a:lnTo>
                  <a:pt x="14662" y="1139088"/>
                </a:lnTo>
                <a:lnTo>
                  <a:pt x="0" y="993648"/>
                </a:lnTo>
                <a:cubicBezTo>
                  <a:pt x="0" y="444871"/>
                  <a:pt x="444871" y="0"/>
                  <a:pt x="993648" y="0"/>
                </a:cubicBezTo>
                <a:close/>
              </a:path>
            </a:pathLst>
          </a:custGeom>
          <a:solidFill>
            <a:srgbClr val="A4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2" name="자유형 361"/>
          <p:cNvSpPr/>
          <p:nvPr/>
        </p:nvSpPr>
        <p:spPr>
          <a:xfrm>
            <a:off x="580303" y="0"/>
            <a:ext cx="1544782" cy="914401"/>
          </a:xfrm>
          <a:custGeom>
            <a:avLst/>
            <a:gdLst>
              <a:gd name="connsiteX0" fmla="*/ 14316 w 1544782"/>
              <a:gd name="connsiteY0" fmla="*/ 0 h 914401"/>
              <a:gd name="connsiteX1" fmla="*/ 245280 w 1544782"/>
              <a:gd name="connsiteY1" fmla="*/ 0 h 914401"/>
              <a:gd name="connsiteX2" fmla="*/ 235483 w 1544782"/>
              <a:gd name="connsiteY2" fmla="*/ 31561 h 914401"/>
              <a:gd name="connsiteX3" fmla="*/ 224349 w 1544782"/>
              <a:gd name="connsiteY3" fmla="*/ 142010 h 914401"/>
              <a:gd name="connsiteX4" fmla="*/ 772391 w 1544782"/>
              <a:gd name="connsiteY4" fmla="*/ 690052 h 914401"/>
              <a:gd name="connsiteX5" fmla="*/ 1320433 w 1544782"/>
              <a:gd name="connsiteY5" fmla="*/ 142010 h 914401"/>
              <a:gd name="connsiteX6" fmla="*/ 1309299 w 1544782"/>
              <a:gd name="connsiteY6" fmla="*/ 31561 h 914401"/>
              <a:gd name="connsiteX7" fmla="*/ 1299502 w 1544782"/>
              <a:gd name="connsiteY7" fmla="*/ 0 h 914401"/>
              <a:gd name="connsiteX8" fmla="*/ 1530466 w 1544782"/>
              <a:gd name="connsiteY8" fmla="*/ 0 h 914401"/>
              <a:gd name="connsiteX9" fmla="*/ 1544782 w 1544782"/>
              <a:gd name="connsiteY9" fmla="*/ 142010 h 914401"/>
              <a:gd name="connsiteX10" fmla="*/ 772391 w 1544782"/>
              <a:gd name="connsiteY10" fmla="*/ 914401 h 914401"/>
              <a:gd name="connsiteX11" fmla="*/ 0 w 1544782"/>
              <a:gd name="connsiteY11" fmla="*/ 14201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44782" h="914401">
                <a:moveTo>
                  <a:pt x="14316" y="0"/>
                </a:moveTo>
                <a:lnTo>
                  <a:pt x="245280" y="0"/>
                </a:lnTo>
                <a:lnTo>
                  <a:pt x="235483" y="31561"/>
                </a:lnTo>
                <a:cubicBezTo>
                  <a:pt x="228183" y="67237"/>
                  <a:pt x="224349" y="104176"/>
                  <a:pt x="224349" y="142010"/>
                </a:cubicBezTo>
                <a:cubicBezTo>
                  <a:pt x="224349" y="444685"/>
                  <a:pt x="469716" y="690052"/>
                  <a:pt x="772391" y="690052"/>
                </a:cubicBezTo>
                <a:cubicBezTo>
                  <a:pt x="1075066" y="690052"/>
                  <a:pt x="1320433" y="444685"/>
                  <a:pt x="1320433" y="142010"/>
                </a:cubicBezTo>
                <a:cubicBezTo>
                  <a:pt x="1320433" y="104176"/>
                  <a:pt x="1316599" y="67237"/>
                  <a:pt x="1309299" y="31561"/>
                </a:cubicBezTo>
                <a:lnTo>
                  <a:pt x="1299502" y="0"/>
                </a:lnTo>
                <a:lnTo>
                  <a:pt x="1530466" y="0"/>
                </a:lnTo>
                <a:lnTo>
                  <a:pt x="1544782" y="142010"/>
                </a:lnTo>
                <a:cubicBezTo>
                  <a:pt x="1544782" y="568590"/>
                  <a:pt x="1198971" y="914401"/>
                  <a:pt x="772391" y="914401"/>
                </a:cubicBezTo>
                <a:cubicBezTo>
                  <a:pt x="345811" y="914401"/>
                  <a:pt x="0" y="568590"/>
                  <a:pt x="0" y="142010"/>
                </a:cubicBezTo>
                <a:close/>
              </a:path>
            </a:pathLst>
          </a:custGeom>
          <a:solidFill>
            <a:srgbClr val="FFE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6" name="자유형 365"/>
          <p:cNvSpPr/>
          <p:nvPr/>
        </p:nvSpPr>
        <p:spPr>
          <a:xfrm>
            <a:off x="11460154" y="3659115"/>
            <a:ext cx="731847" cy="1268920"/>
          </a:xfrm>
          <a:custGeom>
            <a:avLst/>
            <a:gdLst>
              <a:gd name="connsiteX0" fmla="*/ 634460 w 731847"/>
              <a:gd name="connsiteY0" fmla="*/ 0 h 1268920"/>
              <a:gd name="connsiteX1" fmla="*/ 731847 w 731847"/>
              <a:gd name="connsiteY1" fmla="*/ 9818 h 1268920"/>
              <a:gd name="connsiteX2" fmla="*/ 731847 w 731847"/>
              <a:gd name="connsiteY2" fmla="*/ 168863 h 1268920"/>
              <a:gd name="connsiteX3" fmla="*/ 730336 w 731847"/>
              <a:gd name="connsiteY3" fmla="*/ 168394 h 1268920"/>
              <a:gd name="connsiteX4" fmla="*/ 634460 w 731847"/>
              <a:gd name="connsiteY4" fmla="*/ 158729 h 1268920"/>
              <a:gd name="connsiteX5" fmla="*/ 158729 w 731847"/>
              <a:gd name="connsiteY5" fmla="*/ 634460 h 1268920"/>
              <a:gd name="connsiteX6" fmla="*/ 634460 w 731847"/>
              <a:gd name="connsiteY6" fmla="*/ 1110191 h 1268920"/>
              <a:gd name="connsiteX7" fmla="*/ 730336 w 731847"/>
              <a:gd name="connsiteY7" fmla="*/ 1100526 h 1268920"/>
              <a:gd name="connsiteX8" fmla="*/ 731847 w 731847"/>
              <a:gd name="connsiteY8" fmla="*/ 1100057 h 1268920"/>
              <a:gd name="connsiteX9" fmla="*/ 731847 w 731847"/>
              <a:gd name="connsiteY9" fmla="*/ 1259103 h 1268920"/>
              <a:gd name="connsiteX10" fmla="*/ 634460 w 731847"/>
              <a:gd name="connsiteY10" fmla="*/ 1268920 h 1268920"/>
              <a:gd name="connsiteX11" fmla="*/ 0 w 731847"/>
              <a:gd name="connsiteY11" fmla="*/ 634460 h 1268920"/>
              <a:gd name="connsiteX12" fmla="*/ 634460 w 731847"/>
              <a:gd name="connsiteY12" fmla="*/ 0 h 126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1847" h="1268920">
                <a:moveTo>
                  <a:pt x="634460" y="0"/>
                </a:moveTo>
                <a:lnTo>
                  <a:pt x="731847" y="9818"/>
                </a:lnTo>
                <a:lnTo>
                  <a:pt x="731847" y="168863"/>
                </a:lnTo>
                <a:lnTo>
                  <a:pt x="730336" y="168394"/>
                </a:lnTo>
                <a:cubicBezTo>
                  <a:pt x="699367" y="162057"/>
                  <a:pt x="667302" y="158729"/>
                  <a:pt x="634460" y="158729"/>
                </a:cubicBezTo>
                <a:cubicBezTo>
                  <a:pt x="371721" y="158729"/>
                  <a:pt x="158729" y="371721"/>
                  <a:pt x="158729" y="634460"/>
                </a:cubicBezTo>
                <a:cubicBezTo>
                  <a:pt x="158729" y="897199"/>
                  <a:pt x="371721" y="1110191"/>
                  <a:pt x="634460" y="1110191"/>
                </a:cubicBezTo>
                <a:cubicBezTo>
                  <a:pt x="667302" y="1110191"/>
                  <a:pt x="699367" y="1106863"/>
                  <a:pt x="730336" y="1100526"/>
                </a:cubicBezTo>
                <a:lnTo>
                  <a:pt x="731847" y="1100057"/>
                </a:lnTo>
                <a:lnTo>
                  <a:pt x="731847" y="1259103"/>
                </a:lnTo>
                <a:lnTo>
                  <a:pt x="634460" y="1268920"/>
                </a:lnTo>
                <a:cubicBezTo>
                  <a:pt x="284057" y="1268920"/>
                  <a:pt x="0" y="984863"/>
                  <a:pt x="0" y="634460"/>
                </a:cubicBezTo>
                <a:cubicBezTo>
                  <a:pt x="0" y="284057"/>
                  <a:pt x="284057" y="0"/>
                  <a:pt x="634460" y="0"/>
                </a:cubicBezTo>
                <a:close/>
              </a:path>
            </a:pathLst>
          </a:custGeom>
          <a:solidFill>
            <a:srgbClr val="FFE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540338" y="4809163"/>
            <a:ext cx="237743" cy="237743"/>
          </a:xfrm>
          <a:prstGeom prst="ellipse">
            <a:avLst/>
          </a:prstGeom>
          <a:solidFill>
            <a:srgbClr val="B67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33502" y="795528"/>
            <a:ext cx="237743" cy="237743"/>
          </a:xfrm>
          <a:prstGeom prst="ellipse">
            <a:avLst/>
          </a:prstGeom>
          <a:solidFill>
            <a:srgbClr val="FFD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938574" y="5250939"/>
            <a:ext cx="237743" cy="237743"/>
          </a:xfrm>
          <a:prstGeom prst="ellipse">
            <a:avLst/>
          </a:prstGeom>
          <a:solidFill>
            <a:srgbClr val="E05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7" name="자유형 366"/>
          <p:cNvSpPr/>
          <p:nvPr/>
        </p:nvSpPr>
        <p:spPr>
          <a:xfrm>
            <a:off x="10216895" y="5698667"/>
            <a:ext cx="1975106" cy="1159333"/>
          </a:xfrm>
          <a:custGeom>
            <a:avLst/>
            <a:gdLst>
              <a:gd name="connsiteX0" fmla="*/ 1098063 w 1975106"/>
              <a:gd name="connsiteY0" fmla="*/ 0 h 1159333"/>
              <a:gd name="connsiteX1" fmla="*/ 1945382 w 1975106"/>
              <a:gd name="connsiteY1" fmla="*/ 399593 h 1159333"/>
              <a:gd name="connsiteX2" fmla="*/ 1975106 w 1975106"/>
              <a:gd name="connsiteY2" fmla="*/ 439343 h 1159333"/>
              <a:gd name="connsiteX3" fmla="*/ 1975106 w 1975106"/>
              <a:gd name="connsiteY3" fmla="*/ 1159333 h 1159333"/>
              <a:gd name="connsiteX4" fmla="*/ 1639906 w 1975106"/>
              <a:gd name="connsiteY4" fmla="*/ 1159333 h 1159333"/>
              <a:gd name="connsiteX5" fmla="*/ 1646083 w 1975106"/>
              <a:gd name="connsiteY5" fmla="*/ 1098063 h 1159333"/>
              <a:gd name="connsiteX6" fmla="*/ 1098062 w 1975106"/>
              <a:gd name="connsiteY6" fmla="*/ 550042 h 1159333"/>
              <a:gd name="connsiteX7" fmla="*/ 550041 w 1975106"/>
              <a:gd name="connsiteY7" fmla="*/ 1098063 h 1159333"/>
              <a:gd name="connsiteX8" fmla="*/ 556218 w 1975106"/>
              <a:gd name="connsiteY8" fmla="*/ 1159333 h 1159333"/>
              <a:gd name="connsiteX9" fmla="*/ 3094 w 1975106"/>
              <a:gd name="connsiteY9" fmla="*/ 1159333 h 1159333"/>
              <a:gd name="connsiteX10" fmla="*/ 0 w 1975106"/>
              <a:gd name="connsiteY10" fmla="*/ 1098063 h 1159333"/>
              <a:gd name="connsiteX11" fmla="*/ 1098063 w 1975106"/>
              <a:gd name="connsiteY11" fmla="*/ 0 h 115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5106" h="1159333">
                <a:moveTo>
                  <a:pt x="1098063" y="0"/>
                </a:moveTo>
                <a:cubicBezTo>
                  <a:pt x="1439187" y="0"/>
                  <a:pt x="1743981" y="155552"/>
                  <a:pt x="1945382" y="399593"/>
                </a:cubicBezTo>
                <a:lnTo>
                  <a:pt x="1975106" y="439343"/>
                </a:lnTo>
                <a:lnTo>
                  <a:pt x="1975106" y="1159333"/>
                </a:lnTo>
                <a:lnTo>
                  <a:pt x="1639906" y="1159333"/>
                </a:lnTo>
                <a:lnTo>
                  <a:pt x="1646083" y="1098063"/>
                </a:lnTo>
                <a:cubicBezTo>
                  <a:pt x="1646083" y="795399"/>
                  <a:pt x="1400726" y="550042"/>
                  <a:pt x="1098062" y="550042"/>
                </a:cubicBezTo>
                <a:cubicBezTo>
                  <a:pt x="795398" y="550042"/>
                  <a:pt x="550041" y="795399"/>
                  <a:pt x="550041" y="1098063"/>
                </a:cubicBezTo>
                <a:lnTo>
                  <a:pt x="556218" y="1159333"/>
                </a:lnTo>
                <a:lnTo>
                  <a:pt x="3094" y="1159333"/>
                </a:lnTo>
                <a:lnTo>
                  <a:pt x="0" y="1098063"/>
                </a:lnTo>
                <a:cubicBezTo>
                  <a:pt x="0" y="491620"/>
                  <a:pt x="491620" y="0"/>
                  <a:pt x="1098063" y="0"/>
                </a:cubicBezTo>
                <a:close/>
              </a:path>
            </a:pathLst>
          </a:custGeom>
          <a:solidFill>
            <a:srgbClr val="FFE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678498" y="576072"/>
            <a:ext cx="237743" cy="2377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37943" y="6044636"/>
            <a:ext cx="1414076" cy="752093"/>
            <a:chOff x="2928577" y="1230235"/>
            <a:chExt cx="1414076" cy="752093"/>
          </a:xfrm>
        </p:grpSpPr>
        <p:sp>
          <p:nvSpPr>
            <p:cNvPr id="15" name="타원 14"/>
            <p:cNvSpPr/>
            <p:nvPr/>
          </p:nvSpPr>
          <p:spPr>
            <a:xfrm>
              <a:off x="2928577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76214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223851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3371488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3519125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3666762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3814399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3962036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109673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4257310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2928577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3076214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3223851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3371488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3519125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666762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3814399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3962036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109673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4257310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2928577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3076214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3223851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3371488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3519125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3666762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3814399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3962036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4109673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4257310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2928577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3076214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3223851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3371488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3519125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3666762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3814399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3962036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4109673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257310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2928577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3076214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3223851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3371488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3519125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3666762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3814399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3962036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4109673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4257310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2928577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3076214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3223851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3371488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519125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3666762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3814399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3962036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4109673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4257310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5453757" y="61722"/>
            <a:ext cx="1414076" cy="752093"/>
            <a:chOff x="2928577" y="1230235"/>
            <a:chExt cx="1414076" cy="752093"/>
          </a:xfrm>
        </p:grpSpPr>
        <p:sp>
          <p:nvSpPr>
            <p:cNvPr id="77" name="타원 76"/>
            <p:cNvSpPr/>
            <p:nvPr/>
          </p:nvSpPr>
          <p:spPr>
            <a:xfrm>
              <a:off x="2928577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3076214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223851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3371488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3519125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3666762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3814399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3962036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4109673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4257310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2928577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3076214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3223851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3371488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3519125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3666762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3814399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3962036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4109673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4257310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2928577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타원 97"/>
            <p:cNvSpPr/>
            <p:nvPr/>
          </p:nvSpPr>
          <p:spPr>
            <a:xfrm>
              <a:off x="3076214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3223851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타원 99"/>
            <p:cNvSpPr/>
            <p:nvPr/>
          </p:nvSpPr>
          <p:spPr>
            <a:xfrm>
              <a:off x="3371488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3519125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3666762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타원 102"/>
            <p:cNvSpPr/>
            <p:nvPr/>
          </p:nvSpPr>
          <p:spPr>
            <a:xfrm>
              <a:off x="3814399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3962036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4109673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4257310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타원 106"/>
            <p:cNvSpPr/>
            <p:nvPr/>
          </p:nvSpPr>
          <p:spPr>
            <a:xfrm>
              <a:off x="2928577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3076214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타원 108"/>
            <p:cNvSpPr/>
            <p:nvPr/>
          </p:nvSpPr>
          <p:spPr>
            <a:xfrm>
              <a:off x="3223851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타원 109"/>
            <p:cNvSpPr/>
            <p:nvPr/>
          </p:nvSpPr>
          <p:spPr>
            <a:xfrm>
              <a:off x="3371488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타원 110"/>
            <p:cNvSpPr/>
            <p:nvPr/>
          </p:nvSpPr>
          <p:spPr>
            <a:xfrm>
              <a:off x="3519125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3666762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타원 112"/>
            <p:cNvSpPr/>
            <p:nvPr/>
          </p:nvSpPr>
          <p:spPr>
            <a:xfrm>
              <a:off x="3814399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3962036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4109673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4257310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타원 116"/>
            <p:cNvSpPr/>
            <p:nvPr/>
          </p:nvSpPr>
          <p:spPr>
            <a:xfrm>
              <a:off x="2928577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3076214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3223851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3371488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3519125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3666762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타원 122"/>
            <p:cNvSpPr/>
            <p:nvPr/>
          </p:nvSpPr>
          <p:spPr>
            <a:xfrm>
              <a:off x="3814399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타원 123"/>
            <p:cNvSpPr/>
            <p:nvPr/>
          </p:nvSpPr>
          <p:spPr>
            <a:xfrm>
              <a:off x="3962036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타원 124"/>
            <p:cNvSpPr/>
            <p:nvPr/>
          </p:nvSpPr>
          <p:spPr>
            <a:xfrm>
              <a:off x="4109673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타원 125"/>
            <p:cNvSpPr/>
            <p:nvPr/>
          </p:nvSpPr>
          <p:spPr>
            <a:xfrm>
              <a:off x="4257310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타원 126"/>
            <p:cNvSpPr/>
            <p:nvPr/>
          </p:nvSpPr>
          <p:spPr>
            <a:xfrm>
              <a:off x="2928577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>
              <a:off x="3076214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3223851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3371488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3519125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타원 131"/>
            <p:cNvSpPr/>
            <p:nvPr/>
          </p:nvSpPr>
          <p:spPr>
            <a:xfrm>
              <a:off x="3666762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타원 132"/>
            <p:cNvSpPr/>
            <p:nvPr/>
          </p:nvSpPr>
          <p:spPr>
            <a:xfrm>
              <a:off x="3814399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3962036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109673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257310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37943" y="5244536"/>
            <a:ext cx="1414076" cy="752093"/>
            <a:chOff x="2928577" y="1230235"/>
            <a:chExt cx="1414076" cy="752093"/>
          </a:xfrm>
        </p:grpSpPr>
        <p:sp>
          <p:nvSpPr>
            <p:cNvPr id="138" name="타원 137"/>
            <p:cNvSpPr/>
            <p:nvPr/>
          </p:nvSpPr>
          <p:spPr>
            <a:xfrm>
              <a:off x="2928577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3076214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3223851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3371488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타원 141"/>
            <p:cNvSpPr/>
            <p:nvPr/>
          </p:nvSpPr>
          <p:spPr>
            <a:xfrm>
              <a:off x="3519125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타원 142"/>
            <p:cNvSpPr/>
            <p:nvPr/>
          </p:nvSpPr>
          <p:spPr>
            <a:xfrm>
              <a:off x="3666762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3814399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3962036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109673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타원 146"/>
            <p:cNvSpPr/>
            <p:nvPr/>
          </p:nvSpPr>
          <p:spPr>
            <a:xfrm>
              <a:off x="4257310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2928577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3076214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타원 149"/>
            <p:cNvSpPr/>
            <p:nvPr/>
          </p:nvSpPr>
          <p:spPr>
            <a:xfrm>
              <a:off x="3223851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타원 150"/>
            <p:cNvSpPr/>
            <p:nvPr/>
          </p:nvSpPr>
          <p:spPr>
            <a:xfrm>
              <a:off x="3371488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>
              <a:off x="3519125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3666762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타원 153"/>
            <p:cNvSpPr/>
            <p:nvPr/>
          </p:nvSpPr>
          <p:spPr>
            <a:xfrm>
              <a:off x="3814399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타원 154"/>
            <p:cNvSpPr/>
            <p:nvPr/>
          </p:nvSpPr>
          <p:spPr>
            <a:xfrm>
              <a:off x="3962036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타원 155"/>
            <p:cNvSpPr/>
            <p:nvPr/>
          </p:nvSpPr>
          <p:spPr>
            <a:xfrm>
              <a:off x="4109673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타원 156"/>
            <p:cNvSpPr/>
            <p:nvPr/>
          </p:nvSpPr>
          <p:spPr>
            <a:xfrm>
              <a:off x="4257310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타원 157"/>
            <p:cNvSpPr/>
            <p:nvPr/>
          </p:nvSpPr>
          <p:spPr>
            <a:xfrm>
              <a:off x="2928577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타원 158"/>
            <p:cNvSpPr/>
            <p:nvPr/>
          </p:nvSpPr>
          <p:spPr>
            <a:xfrm>
              <a:off x="3076214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타원 159"/>
            <p:cNvSpPr/>
            <p:nvPr/>
          </p:nvSpPr>
          <p:spPr>
            <a:xfrm>
              <a:off x="3223851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타원 160"/>
            <p:cNvSpPr/>
            <p:nvPr/>
          </p:nvSpPr>
          <p:spPr>
            <a:xfrm>
              <a:off x="3371488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타원 161"/>
            <p:cNvSpPr/>
            <p:nvPr/>
          </p:nvSpPr>
          <p:spPr>
            <a:xfrm>
              <a:off x="3519125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타원 162"/>
            <p:cNvSpPr/>
            <p:nvPr/>
          </p:nvSpPr>
          <p:spPr>
            <a:xfrm>
              <a:off x="3666762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타원 163"/>
            <p:cNvSpPr/>
            <p:nvPr/>
          </p:nvSpPr>
          <p:spPr>
            <a:xfrm>
              <a:off x="3814399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타원 164"/>
            <p:cNvSpPr/>
            <p:nvPr/>
          </p:nvSpPr>
          <p:spPr>
            <a:xfrm>
              <a:off x="3962036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타원 165"/>
            <p:cNvSpPr/>
            <p:nvPr/>
          </p:nvSpPr>
          <p:spPr>
            <a:xfrm>
              <a:off x="4109673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타원 166"/>
            <p:cNvSpPr/>
            <p:nvPr/>
          </p:nvSpPr>
          <p:spPr>
            <a:xfrm>
              <a:off x="4257310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타원 167"/>
            <p:cNvSpPr/>
            <p:nvPr/>
          </p:nvSpPr>
          <p:spPr>
            <a:xfrm>
              <a:off x="2928577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타원 168"/>
            <p:cNvSpPr/>
            <p:nvPr/>
          </p:nvSpPr>
          <p:spPr>
            <a:xfrm>
              <a:off x="3076214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타원 169"/>
            <p:cNvSpPr/>
            <p:nvPr/>
          </p:nvSpPr>
          <p:spPr>
            <a:xfrm>
              <a:off x="3223851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타원 170"/>
            <p:cNvSpPr/>
            <p:nvPr/>
          </p:nvSpPr>
          <p:spPr>
            <a:xfrm>
              <a:off x="3371488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타원 171"/>
            <p:cNvSpPr/>
            <p:nvPr/>
          </p:nvSpPr>
          <p:spPr>
            <a:xfrm>
              <a:off x="3519125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타원 172"/>
            <p:cNvSpPr/>
            <p:nvPr/>
          </p:nvSpPr>
          <p:spPr>
            <a:xfrm>
              <a:off x="3666762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타원 173"/>
            <p:cNvSpPr/>
            <p:nvPr/>
          </p:nvSpPr>
          <p:spPr>
            <a:xfrm>
              <a:off x="3814399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5" name="타원 174"/>
            <p:cNvSpPr/>
            <p:nvPr/>
          </p:nvSpPr>
          <p:spPr>
            <a:xfrm>
              <a:off x="3962036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6" name="타원 175"/>
            <p:cNvSpPr/>
            <p:nvPr/>
          </p:nvSpPr>
          <p:spPr>
            <a:xfrm>
              <a:off x="4109673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타원 176"/>
            <p:cNvSpPr/>
            <p:nvPr/>
          </p:nvSpPr>
          <p:spPr>
            <a:xfrm>
              <a:off x="4257310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타원 177"/>
            <p:cNvSpPr/>
            <p:nvPr/>
          </p:nvSpPr>
          <p:spPr>
            <a:xfrm>
              <a:off x="2928577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타원 178"/>
            <p:cNvSpPr/>
            <p:nvPr/>
          </p:nvSpPr>
          <p:spPr>
            <a:xfrm>
              <a:off x="3076214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223851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타원 180"/>
            <p:cNvSpPr/>
            <p:nvPr/>
          </p:nvSpPr>
          <p:spPr>
            <a:xfrm>
              <a:off x="3371488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타원 181"/>
            <p:cNvSpPr/>
            <p:nvPr/>
          </p:nvSpPr>
          <p:spPr>
            <a:xfrm>
              <a:off x="3519125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타원 182"/>
            <p:cNvSpPr/>
            <p:nvPr/>
          </p:nvSpPr>
          <p:spPr>
            <a:xfrm>
              <a:off x="3666762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타원 183"/>
            <p:cNvSpPr/>
            <p:nvPr/>
          </p:nvSpPr>
          <p:spPr>
            <a:xfrm>
              <a:off x="3814399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타원 184"/>
            <p:cNvSpPr/>
            <p:nvPr/>
          </p:nvSpPr>
          <p:spPr>
            <a:xfrm>
              <a:off x="3962036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타원 185"/>
            <p:cNvSpPr/>
            <p:nvPr/>
          </p:nvSpPr>
          <p:spPr>
            <a:xfrm>
              <a:off x="4109673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타원 186"/>
            <p:cNvSpPr/>
            <p:nvPr/>
          </p:nvSpPr>
          <p:spPr>
            <a:xfrm>
              <a:off x="4257310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타원 187"/>
            <p:cNvSpPr/>
            <p:nvPr/>
          </p:nvSpPr>
          <p:spPr>
            <a:xfrm>
              <a:off x="2928577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타원 188"/>
            <p:cNvSpPr/>
            <p:nvPr/>
          </p:nvSpPr>
          <p:spPr>
            <a:xfrm>
              <a:off x="3076214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타원 189"/>
            <p:cNvSpPr/>
            <p:nvPr/>
          </p:nvSpPr>
          <p:spPr>
            <a:xfrm>
              <a:off x="3223851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타원 190"/>
            <p:cNvSpPr/>
            <p:nvPr/>
          </p:nvSpPr>
          <p:spPr>
            <a:xfrm>
              <a:off x="3371488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타원 191"/>
            <p:cNvSpPr/>
            <p:nvPr/>
          </p:nvSpPr>
          <p:spPr>
            <a:xfrm>
              <a:off x="3519125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타원 192"/>
            <p:cNvSpPr/>
            <p:nvPr/>
          </p:nvSpPr>
          <p:spPr>
            <a:xfrm>
              <a:off x="3666762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4" name="타원 193"/>
            <p:cNvSpPr/>
            <p:nvPr/>
          </p:nvSpPr>
          <p:spPr>
            <a:xfrm>
              <a:off x="3814399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타원 194"/>
            <p:cNvSpPr/>
            <p:nvPr/>
          </p:nvSpPr>
          <p:spPr>
            <a:xfrm>
              <a:off x="3962036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타원 195"/>
            <p:cNvSpPr/>
            <p:nvPr/>
          </p:nvSpPr>
          <p:spPr>
            <a:xfrm>
              <a:off x="4109673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타원 196"/>
            <p:cNvSpPr/>
            <p:nvPr/>
          </p:nvSpPr>
          <p:spPr>
            <a:xfrm>
              <a:off x="4257310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9" name="그룹 258"/>
          <p:cNvGrpSpPr/>
          <p:nvPr/>
        </p:nvGrpSpPr>
        <p:grpSpPr>
          <a:xfrm>
            <a:off x="6916178" y="59944"/>
            <a:ext cx="1414076" cy="752093"/>
            <a:chOff x="2928577" y="1230235"/>
            <a:chExt cx="1414076" cy="752093"/>
          </a:xfrm>
        </p:grpSpPr>
        <p:sp>
          <p:nvSpPr>
            <p:cNvPr id="260" name="타원 259"/>
            <p:cNvSpPr/>
            <p:nvPr/>
          </p:nvSpPr>
          <p:spPr>
            <a:xfrm>
              <a:off x="2928577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타원 260"/>
            <p:cNvSpPr/>
            <p:nvPr/>
          </p:nvSpPr>
          <p:spPr>
            <a:xfrm>
              <a:off x="3076214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타원 261"/>
            <p:cNvSpPr/>
            <p:nvPr/>
          </p:nvSpPr>
          <p:spPr>
            <a:xfrm>
              <a:off x="3223851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타원 262"/>
            <p:cNvSpPr/>
            <p:nvPr/>
          </p:nvSpPr>
          <p:spPr>
            <a:xfrm>
              <a:off x="3371488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타원 263"/>
            <p:cNvSpPr/>
            <p:nvPr/>
          </p:nvSpPr>
          <p:spPr>
            <a:xfrm>
              <a:off x="3519125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타원 264"/>
            <p:cNvSpPr/>
            <p:nvPr/>
          </p:nvSpPr>
          <p:spPr>
            <a:xfrm>
              <a:off x="3666762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타원 265"/>
            <p:cNvSpPr/>
            <p:nvPr/>
          </p:nvSpPr>
          <p:spPr>
            <a:xfrm>
              <a:off x="3814399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타원 266"/>
            <p:cNvSpPr/>
            <p:nvPr/>
          </p:nvSpPr>
          <p:spPr>
            <a:xfrm>
              <a:off x="3962036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타원 267"/>
            <p:cNvSpPr/>
            <p:nvPr/>
          </p:nvSpPr>
          <p:spPr>
            <a:xfrm>
              <a:off x="4109673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타원 268"/>
            <p:cNvSpPr/>
            <p:nvPr/>
          </p:nvSpPr>
          <p:spPr>
            <a:xfrm>
              <a:off x="4257310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타원 269"/>
            <p:cNvSpPr/>
            <p:nvPr/>
          </p:nvSpPr>
          <p:spPr>
            <a:xfrm>
              <a:off x="2928577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타원 270"/>
            <p:cNvSpPr/>
            <p:nvPr/>
          </p:nvSpPr>
          <p:spPr>
            <a:xfrm>
              <a:off x="3076214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타원 271"/>
            <p:cNvSpPr/>
            <p:nvPr/>
          </p:nvSpPr>
          <p:spPr>
            <a:xfrm>
              <a:off x="3223851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타원 272"/>
            <p:cNvSpPr/>
            <p:nvPr/>
          </p:nvSpPr>
          <p:spPr>
            <a:xfrm>
              <a:off x="3371488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타원 273"/>
            <p:cNvSpPr/>
            <p:nvPr/>
          </p:nvSpPr>
          <p:spPr>
            <a:xfrm>
              <a:off x="3519125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타원 274"/>
            <p:cNvSpPr/>
            <p:nvPr/>
          </p:nvSpPr>
          <p:spPr>
            <a:xfrm>
              <a:off x="3666762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타원 275"/>
            <p:cNvSpPr/>
            <p:nvPr/>
          </p:nvSpPr>
          <p:spPr>
            <a:xfrm>
              <a:off x="3814399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타원 276"/>
            <p:cNvSpPr/>
            <p:nvPr/>
          </p:nvSpPr>
          <p:spPr>
            <a:xfrm>
              <a:off x="3962036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타원 277"/>
            <p:cNvSpPr/>
            <p:nvPr/>
          </p:nvSpPr>
          <p:spPr>
            <a:xfrm>
              <a:off x="4109673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타원 278"/>
            <p:cNvSpPr/>
            <p:nvPr/>
          </p:nvSpPr>
          <p:spPr>
            <a:xfrm>
              <a:off x="4257310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타원 279"/>
            <p:cNvSpPr/>
            <p:nvPr/>
          </p:nvSpPr>
          <p:spPr>
            <a:xfrm>
              <a:off x="2928577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타원 280"/>
            <p:cNvSpPr/>
            <p:nvPr/>
          </p:nvSpPr>
          <p:spPr>
            <a:xfrm>
              <a:off x="3076214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2" name="타원 281"/>
            <p:cNvSpPr/>
            <p:nvPr/>
          </p:nvSpPr>
          <p:spPr>
            <a:xfrm>
              <a:off x="3223851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3" name="타원 282"/>
            <p:cNvSpPr/>
            <p:nvPr/>
          </p:nvSpPr>
          <p:spPr>
            <a:xfrm>
              <a:off x="3371488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4" name="타원 283"/>
            <p:cNvSpPr/>
            <p:nvPr/>
          </p:nvSpPr>
          <p:spPr>
            <a:xfrm>
              <a:off x="3519125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5" name="타원 284"/>
            <p:cNvSpPr/>
            <p:nvPr/>
          </p:nvSpPr>
          <p:spPr>
            <a:xfrm>
              <a:off x="3666762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6" name="타원 285"/>
            <p:cNvSpPr/>
            <p:nvPr/>
          </p:nvSpPr>
          <p:spPr>
            <a:xfrm>
              <a:off x="3814399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7" name="타원 286"/>
            <p:cNvSpPr/>
            <p:nvPr/>
          </p:nvSpPr>
          <p:spPr>
            <a:xfrm>
              <a:off x="3962036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8" name="타원 287"/>
            <p:cNvSpPr/>
            <p:nvPr/>
          </p:nvSpPr>
          <p:spPr>
            <a:xfrm>
              <a:off x="4109673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9" name="타원 288"/>
            <p:cNvSpPr/>
            <p:nvPr/>
          </p:nvSpPr>
          <p:spPr>
            <a:xfrm>
              <a:off x="4257310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0" name="타원 289"/>
            <p:cNvSpPr/>
            <p:nvPr/>
          </p:nvSpPr>
          <p:spPr>
            <a:xfrm>
              <a:off x="2928577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3076214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2" name="타원 291"/>
            <p:cNvSpPr/>
            <p:nvPr/>
          </p:nvSpPr>
          <p:spPr>
            <a:xfrm>
              <a:off x="3223851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3" name="타원 292"/>
            <p:cNvSpPr/>
            <p:nvPr/>
          </p:nvSpPr>
          <p:spPr>
            <a:xfrm>
              <a:off x="3371488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타원 293"/>
            <p:cNvSpPr/>
            <p:nvPr/>
          </p:nvSpPr>
          <p:spPr>
            <a:xfrm>
              <a:off x="3519125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타원 294"/>
            <p:cNvSpPr/>
            <p:nvPr/>
          </p:nvSpPr>
          <p:spPr>
            <a:xfrm>
              <a:off x="3666762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타원 295"/>
            <p:cNvSpPr/>
            <p:nvPr/>
          </p:nvSpPr>
          <p:spPr>
            <a:xfrm>
              <a:off x="3814399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타원 296"/>
            <p:cNvSpPr/>
            <p:nvPr/>
          </p:nvSpPr>
          <p:spPr>
            <a:xfrm>
              <a:off x="3962036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타원 297"/>
            <p:cNvSpPr/>
            <p:nvPr/>
          </p:nvSpPr>
          <p:spPr>
            <a:xfrm>
              <a:off x="4109673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타원 298"/>
            <p:cNvSpPr/>
            <p:nvPr/>
          </p:nvSpPr>
          <p:spPr>
            <a:xfrm>
              <a:off x="4257310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타원 299"/>
            <p:cNvSpPr/>
            <p:nvPr/>
          </p:nvSpPr>
          <p:spPr>
            <a:xfrm>
              <a:off x="2928577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타원 300"/>
            <p:cNvSpPr/>
            <p:nvPr/>
          </p:nvSpPr>
          <p:spPr>
            <a:xfrm>
              <a:off x="3076214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타원 301"/>
            <p:cNvSpPr/>
            <p:nvPr/>
          </p:nvSpPr>
          <p:spPr>
            <a:xfrm>
              <a:off x="3223851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타원 302"/>
            <p:cNvSpPr/>
            <p:nvPr/>
          </p:nvSpPr>
          <p:spPr>
            <a:xfrm>
              <a:off x="3371488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타원 303"/>
            <p:cNvSpPr/>
            <p:nvPr/>
          </p:nvSpPr>
          <p:spPr>
            <a:xfrm>
              <a:off x="3519125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타원 304"/>
            <p:cNvSpPr/>
            <p:nvPr/>
          </p:nvSpPr>
          <p:spPr>
            <a:xfrm>
              <a:off x="3666762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타원 305"/>
            <p:cNvSpPr/>
            <p:nvPr/>
          </p:nvSpPr>
          <p:spPr>
            <a:xfrm>
              <a:off x="3814399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타원 306"/>
            <p:cNvSpPr/>
            <p:nvPr/>
          </p:nvSpPr>
          <p:spPr>
            <a:xfrm>
              <a:off x="3962036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타원 307"/>
            <p:cNvSpPr/>
            <p:nvPr/>
          </p:nvSpPr>
          <p:spPr>
            <a:xfrm>
              <a:off x="4109673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타원 308"/>
            <p:cNvSpPr/>
            <p:nvPr/>
          </p:nvSpPr>
          <p:spPr>
            <a:xfrm>
              <a:off x="4257310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타원 309"/>
            <p:cNvSpPr/>
            <p:nvPr/>
          </p:nvSpPr>
          <p:spPr>
            <a:xfrm>
              <a:off x="2928577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타원 310"/>
            <p:cNvSpPr/>
            <p:nvPr/>
          </p:nvSpPr>
          <p:spPr>
            <a:xfrm>
              <a:off x="3076214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타원 311"/>
            <p:cNvSpPr/>
            <p:nvPr/>
          </p:nvSpPr>
          <p:spPr>
            <a:xfrm>
              <a:off x="3223851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타원 312"/>
            <p:cNvSpPr/>
            <p:nvPr/>
          </p:nvSpPr>
          <p:spPr>
            <a:xfrm>
              <a:off x="3371488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타원 313"/>
            <p:cNvSpPr/>
            <p:nvPr/>
          </p:nvSpPr>
          <p:spPr>
            <a:xfrm>
              <a:off x="3519125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타원 314"/>
            <p:cNvSpPr/>
            <p:nvPr/>
          </p:nvSpPr>
          <p:spPr>
            <a:xfrm>
              <a:off x="3666762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타원 315"/>
            <p:cNvSpPr/>
            <p:nvPr/>
          </p:nvSpPr>
          <p:spPr>
            <a:xfrm>
              <a:off x="3814399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타원 316"/>
            <p:cNvSpPr/>
            <p:nvPr/>
          </p:nvSpPr>
          <p:spPr>
            <a:xfrm>
              <a:off x="3962036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타원 317"/>
            <p:cNvSpPr/>
            <p:nvPr/>
          </p:nvSpPr>
          <p:spPr>
            <a:xfrm>
              <a:off x="4109673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타원 318"/>
            <p:cNvSpPr/>
            <p:nvPr/>
          </p:nvSpPr>
          <p:spPr>
            <a:xfrm>
              <a:off x="4257310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772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C1808EC-863C-48F3-8C2E-AD7006F8EFA1}"/>
              </a:ext>
            </a:extLst>
          </p:cNvPr>
          <p:cNvSpPr txBox="1"/>
          <p:nvPr/>
        </p:nvSpPr>
        <p:spPr>
          <a:xfrm>
            <a:off x="1234674" y="1210625"/>
            <a:ext cx="47307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기사</a:t>
            </a:r>
            <a:endParaRPr lang="en-US" altLang="ko-KR" sz="25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algn="ctr"/>
            <a:r>
              <a:rPr lang="en-US" altLang="ko-KR" sz="2500" dirty="0">
                <a:latin typeface="+mj-lt"/>
              </a:rPr>
              <a:t>10</a:t>
            </a:r>
            <a:r>
              <a:rPr lang="ko-KR" altLang="en-US" sz="2500" dirty="0">
                <a:latin typeface="+mj-lt"/>
              </a:rPr>
              <a:t>개의 해외언론사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BA6E98-0B48-46B1-8C80-1DD146257EE8}"/>
              </a:ext>
            </a:extLst>
          </p:cNvPr>
          <p:cNvGrpSpPr/>
          <p:nvPr/>
        </p:nvGrpSpPr>
        <p:grpSpPr>
          <a:xfrm>
            <a:off x="754008" y="2198566"/>
            <a:ext cx="5216924" cy="4223009"/>
            <a:chOff x="754008" y="2198566"/>
            <a:chExt cx="5216924" cy="4223009"/>
          </a:xfrm>
        </p:grpSpPr>
        <p:pic>
          <p:nvPicPr>
            <p:cNvPr id="5122" name="Picture 2" descr="bbc icon에 대한 이미지 검색결과">
              <a:extLst>
                <a:ext uri="{FF2B5EF4-FFF2-40B4-BE49-F238E27FC236}">
                  <a16:creationId xmlns:a16="http://schemas.microsoft.com/office/drawing/2014/main" id="{D7F71F5A-14EC-45D1-AB85-E193B87BE2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594" b="34315"/>
            <a:stretch/>
          </p:blipFill>
          <p:spPr bwMode="auto">
            <a:xfrm>
              <a:off x="1090749" y="2198566"/>
              <a:ext cx="1450731" cy="46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dailymail에 대한 이미지 검색결과">
              <a:extLst>
                <a:ext uri="{FF2B5EF4-FFF2-40B4-BE49-F238E27FC236}">
                  <a16:creationId xmlns:a16="http://schemas.microsoft.com/office/drawing/2014/main" id="{1AA27227-8E04-42F2-B7A8-2B420669A7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556" b="32642"/>
            <a:stretch/>
          </p:blipFill>
          <p:spPr bwMode="auto">
            <a:xfrm>
              <a:off x="3453933" y="2200970"/>
              <a:ext cx="2516999" cy="463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telegraph logo에 대한 이미지 검색결과">
              <a:extLst>
                <a:ext uri="{FF2B5EF4-FFF2-40B4-BE49-F238E27FC236}">
                  <a16:creationId xmlns:a16="http://schemas.microsoft.com/office/drawing/2014/main" id="{98D73E16-8F55-40C5-B8E0-7DA79AF79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008" y="3051042"/>
              <a:ext cx="2124211" cy="617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the sun logo에 대한 이미지 검색결과">
              <a:extLst>
                <a:ext uri="{FF2B5EF4-FFF2-40B4-BE49-F238E27FC236}">
                  <a16:creationId xmlns:a16="http://schemas.microsoft.com/office/drawing/2014/main" id="{A75BF762-B189-46D5-B176-25E076D43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0751" y="3051042"/>
              <a:ext cx="1683361" cy="569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guardian logo에 대한 이미지 검색결과">
              <a:extLst>
                <a:ext uri="{FF2B5EF4-FFF2-40B4-BE49-F238E27FC236}">
                  <a16:creationId xmlns:a16="http://schemas.microsoft.com/office/drawing/2014/main" id="{D50E3FED-7095-43D8-AEE5-8EF9A1906A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488" b="28174"/>
            <a:stretch/>
          </p:blipFill>
          <p:spPr bwMode="auto">
            <a:xfrm>
              <a:off x="987191" y="3921256"/>
              <a:ext cx="1657844" cy="560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 descr="goal logo에 대한 이미지 검색결과">
              <a:extLst>
                <a:ext uri="{FF2B5EF4-FFF2-40B4-BE49-F238E27FC236}">
                  <a16:creationId xmlns:a16="http://schemas.microsoft.com/office/drawing/2014/main" id="{7A63A943-0093-477E-9558-035EAA4273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938" y="3753075"/>
              <a:ext cx="1344986" cy="896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4" name="Picture 14" descr="skysports logo에 대한 이미지 검색결과">
              <a:extLst>
                <a:ext uri="{FF2B5EF4-FFF2-40B4-BE49-F238E27FC236}">
                  <a16:creationId xmlns:a16="http://schemas.microsoft.com/office/drawing/2014/main" id="{E18C91AD-2FF1-4618-ABAA-DF0EC09EC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83" y="4925987"/>
              <a:ext cx="1985460" cy="418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6" name="Picture 16" descr="관련 이미지">
              <a:extLst>
                <a:ext uri="{FF2B5EF4-FFF2-40B4-BE49-F238E27FC236}">
                  <a16:creationId xmlns:a16="http://schemas.microsoft.com/office/drawing/2014/main" id="{6C7BE7A1-359F-4247-878A-FFBCBE1DD3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575"/>
            <a:stretch/>
          </p:blipFill>
          <p:spPr bwMode="auto">
            <a:xfrm>
              <a:off x="3700830" y="4925987"/>
              <a:ext cx="2002752" cy="440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8" name="Picture 18" descr="espn logo에 대한 이미지 검색결과">
              <a:extLst>
                <a:ext uri="{FF2B5EF4-FFF2-40B4-BE49-F238E27FC236}">
                  <a16:creationId xmlns:a16="http://schemas.microsoft.com/office/drawing/2014/main" id="{18B2EB22-A711-404E-B316-FDC5B14B0B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10" t="36154" r="11106" b="35385"/>
            <a:stretch/>
          </p:blipFill>
          <p:spPr bwMode="auto">
            <a:xfrm>
              <a:off x="908681" y="5713853"/>
              <a:ext cx="1650383" cy="450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0" name="Picture 20" descr="관련 이미지">
              <a:extLst>
                <a:ext uri="{FF2B5EF4-FFF2-40B4-BE49-F238E27FC236}">
                  <a16:creationId xmlns:a16="http://schemas.microsoft.com/office/drawing/2014/main" id="{E12EC164-4E8F-44EF-86EF-0D5F28C7E1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120" y="5488829"/>
              <a:ext cx="1773934" cy="93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ADCC07D-DD9F-4754-83DF-29340AEDB5F9}"/>
              </a:ext>
            </a:extLst>
          </p:cNvPr>
          <p:cNvSpPr txBox="1"/>
          <p:nvPr/>
        </p:nvSpPr>
        <p:spPr>
          <a:xfrm>
            <a:off x="6453441" y="1210625"/>
            <a:ext cx="57256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트위터</a:t>
            </a:r>
            <a:endParaRPr lang="en-US" altLang="ko-KR" sz="2500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  <a:p>
            <a:pPr algn="ctr"/>
            <a:r>
              <a:rPr lang="ko-KR" altLang="en-US" sz="2500" dirty="0">
                <a:latin typeface="+mj-lt"/>
              </a:rPr>
              <a:t>구단 공식 트위터 및 팬 페이지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4812BD-BB72-487A-9536-E74620CC9607}"/>
              </a:ext>
            </a:extLst>
          </p:cNvPr>
          <p:cNvGrpSpPr/>
          <p:nvPr/>
        </p:nvGrpSpPr>
        <p:grpSpPr>
          <a:xfrm>
            <a:off x="7860323" y="2108133"/>
            <a:ext cx="3573542" cy="4161394"/>
            <a:chOff x="7860323" y="2108133"/>
            <a:chExt cx="3573542" cy="416139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18EFD6F-995B-4EF9-8F12-2E8AFF6E5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60323" y="2198566"/>
              <a:ext cx="2190750" cy="69532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6882217-372A-43E4-9AA7-BC8D541C5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60323" y="3051042"/>
              <a:ext cx="2733675" cy="7429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7E26B25-11DC-4EE6-880A-A50030FD4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60323" y="4053358"/>
              <a:ext cx="2476500" cy="67627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700E0B8-A1CE-4797-945E-157C0C546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60323" y="4851880"/>
              <a:ext cx="2571750" cy="66675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36D7667-A2A9-4391-933A-806E08FAE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860323" y="5640877"/>
              <a:ext cx="2390775" cy="62865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133D6A-4DBA-40D8-A743-8C08EFAFACE3}"/>
                </a:ext>
              </a:extLst>
            </p:cNvPr>
            <p:cNvSpPr txBox="1"/>
            <p:nvPr/>
          </p:nvSpPr>
          <p:spPr>
            <a:xfrm>
              <a:off x="10144080" y="2108133"/>
              <a:ext cx="1289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총 </a:t>
              </a:r>
              <a:r>
                <a:rPr lang="en-US" altLang="ko-KR" dirty="0"/>
                <a:t>94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0640024-94D5-4070-842A-B5D8AB88E92C}"/>
              </a:ext>
            </a:extLst>
          </p:cNvPr>
          <p:cNvGrpSpPr/>
          <p:nvPr/>
        </p:nvGrpSpPr>
        <p:grpSpPr>
          <a:xfrm>
            <a:off x="0" y="-12154"/>
            <a:ext cx="9316265" cy="6870154"/>
            <a:chOff x="0" y="-12154"/>
            <a:chExt cx="9316265" cy="687015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6490EC5-F595-41BB-8E18-B9AF6638F3D5}"/>
                </a:ext>
              </a:extLst>
            </p:cNvPr>
            <p:cNvGrpSpPr/>
            <p:nvPr/>
          </p:nvGrpSpPr>
          <p:grpSpPr>
            <a:xfrm>
              <a:off x="7053813" y="-12154"/>
              <a:ext cx="2262452" cy="899247"/>
              <a:chOff x="7053813" y="-12154"/>
              <a:chExt cx="2262452" cy="899247"/>
            </a:xfrm>
          </p:grpSpPr>
          <p:sp>
            <p:nvSpPr>
              <p:cNvPr id="60" name="자유형 362">
                <a:extLst>
                  <a:ext uri="{FF2B5EF4-FFF2-40B4-BE49-F238E27FC236}">
                    <a16:creationId xmlns:a16="http://schemas.microsoft.com/office/drawing/2014/main" id="{C54F04A6-92B6-434D-90AB-0B3106E9B51C}"/>
                  </a:ext>
                </a:extLst>
              </p:cNvPr>
              <p:cNvSpPr/>
              <p:nvPr/>
            </p:nvSpPr>
            <p:spPr>
              <a:xfrm flipV="1">
                <a:off x="7053813" y="-12154"/>
                <a:ext cx="1857402" cy="649202"/>
              </a:xfrm>
              <a:custGeom>
                <a:avLst/>
                <a:gdLst>
                  <a:gd name="connsiteX0" fmla="*/ 0 w 1857402"/>
                  <a:gd name="connsiteY0" fmla="*/ 649202 h 649202"/>
                  <a:gd name="connsiteX1" fmla="*/ 315163 w 1857402"/>
                  <a:gd name="connsiteY1" fmla="*/ 649202 h 649202"/>
                  <a:gd name="connsiteX2" fmla="*/ 342676 w 1857402"/>
                  <a:gd name="connsiteY2" fmla="*/ 598513 h 649202"/>
                  <a:gd name="connsiteX3" fmla="*/ 928701 w 1857402"/>
                  <a:gd name="connsiteY3" fmla="*/ 286926 h 649202"/>
                  <a:gd name="connsiteX4" fmla="*/ 1514726 w 1857402"/>
                  <a:gd name="connsiteY4" fmla="*/ 598513 h 649202"/>
                  <a:gd name="connsiteX5" fmla="*/ 1542239 w 1857402"/>
                  <a:gd name="connsiteY5" fmla="*/ 649202 h 649202"/>
                  <a:gd name="connsiteX6" fmla="*/ 1857402 w 1857402"/>
                  <a:gd name="connsiteY6" fmla="*/ 649202 h 649202"/>
                  <a:gd name="connsiteX7" fmla="*/ 1844263 w 1857402"/>
                  <a:gd name="connsiteY7" fmla="*/ 606875 h 649202"/>
                  <a:gd name="connsiteX8" fmla="*/ 928701 w 1857402"/>
                  <a:gd name="connsiteY8" fmla="*/ 0 h 649202"/>
                  <a:gd name="connsiteX9" fmla="*/ 13139 w 1857402"/>
                  <a:gd name="connsiteY9" fmla="*/ 606875 h 649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402" h="649202">
                    <a:moveTo>
                      <a:pt x="0" y="649202"/>
                    </a:moveTo>
                    <a:lnTo>
                      <a:pt x="315163" y="649202"/>
                    </a:lnTo>
                    <a:lnTo>
                      <a:pt x="342676" y="598513"/>
                    </a:lnTo>
                    <a:cubicBezTo>
                      <a:pt x="469679" y="410524"/>
                      <a:pt x="684756" y="286926"/>
                      <a:pt x="928701" y="286926"/>
                    </a:cubicBezTo>
                    <a:cubicBezTo>
                      <a:pt x="1172646" y="286926"/>
                      <a:pt x="1387723" y="410524"/>
                      <a:pt x="1514726" y="598513"/>
                    </a:cubicBezTo>
                    <a:lnTo>
                      <a:pt x="1542239" y="649202"/>
                    </a:lnTo>
                    <a:lnTo>
                      <a:pt x="1857402" y="649202"/>
                    </a:lnTo>
                    <a:lnTo>
                      <a:pt x="1844263" y="606875"/>
                    </a:lnTo>
                    <a:cubicBezTo>
                      <a:pt x="1693419" y="250240"/>
                      <a:pt x="1340284" y="0"/>
                      <a:pt x="928701" y="0"/>
                    </a:cubicBezTo>
                    <a:cubicBezTo>
                      <a:pt x="517119" y="0"/>
                      <a:pt x="163983" y="250240"/>
                      <a:pt x="13139" y="606875"/>
                    </a:cubicBezTo>
                    <a:close/>
                  </a:path>
                </a:pathLst>
              </a:custGeom>
              <a:solidFill>
                <a:srgbClr val="A4F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096873CC-B7AA-4F4A-A4B0-FE69F7743A2D}"/>
                  </a:ext>
                </a:extLst>
              </p:cNvPr>
              <p:cNvSpPr/>
              <p:nvPr/>
            </p:nvSpPr>
            <p:spPr>
              <a:xfrm>
                <a:off x="9154723" y="725551"/>
                <a:ext cx="161542" cy="16154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자유형 382">
              <a:extLst>
                <a:ext uri="{FF2B5EF4-FFF2-40B4-BE49-F238E27FC236}">
                  <a16:creationId xmlns:a16="http://schemas.microsoft.com/office/drawing/2014/main" id="{37F656EC-6DA2-404A-A7F6-3527B470E45B}"/>
                </a:ext>
              </a:extLst>
            </p:cNvPr>
            <p:cNvSpPr/>
            <p:nvPr/>
          </p:nvSpPr>
          <p:spPr>
            <a:xfrm>
              <a:off x="0" y="5949256"/>
              <a:ext cx="1096772" cy="908744"/>
            </a:xfrm>
            <a:custGeom>
              <a:avLst/>
              <a:gdLst>
                <a:gd name="connsiteX0" fmla="*/ 0 w 1096772"/>
                <a:gd name="connsiteY0" fmla="*/ 0 h 908744"/>
                <a:gd name="connsiteX1" fmla="*/ 101790 w 1096772"/>
                <a:gd name="connsiteY1" fmla="*/ 15535 h 908744"/>
                <a:gd name="connsiteX2" fmla="*/ 1081153 w 1096772"/>
                <a:gd name="connsiteY2" fmla="*/ 859585 h 908744"/>
                <a:gd name="connsiteX3" fmla="*/ 1096772 w 1096772"/>
                <a:gd name="connsiteY3" fmla="*/ 908744 h 908744"/>
                <a:gd name="connsiteX4" fmla="*/ 969467 w 1096772"/>
                <a:gd name="connsiteY4" fmla="*/ 908744 h 908744"/>
                <a:gd name="connsiteX5" fmla="*/ 967111 w 1096772"/>
                <a:gd name="connsiteY5" fmla="*/ 901329 h 908744"/>
                <a:gd name="connsiteX6" fmla="*/ 77321 w 1096772"/>
                <a:gd name="connsiteY6" fmla="*/ 134476 h 908744"/>
                <a:gd name="connsiteX7" fmla="*/ 0 w 1096772"/>
                <a:gd name="connsiteY7" fmla="*/ 122676 h 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6772" h="908744">
                  <a:moveTo>
                    <a:pt x="0" y="0"/>
                  </a:moveTo>
                  <a:lnTo>
                    <a:pt x="101790" y="15535"/>
                  </a:lnTo>
                  <a:cubicBezTo>
                    <a:pt x="555458" y="108369"/>
                    <a:pt x="924824" y="432631"/>
                    <a:pt x="1081153" y="859585"/>
                  </a:cubicBezTo>
                  <a:lnTo>
                    <a:pt x="1096772" y="908744"/>
                  </a:lnTo>
                  <a:lnTo>
                    <a:pt x="969467" y="908744"/>
                  </a:lnTo>
                  <a:lnTo>
                    <a:pt x="967111" y="901329"/>
                  </a:lnTo>
                  <a:cubicBezTo>
                    <a:pt x="825080" y="513425"/>
                    <a:pt x="489496" y="218820"/>
                    <a:pt x="77321" y="134476"/>
                  </a:cubicBezTo>
                  <a:lnTo>
                    <a:pt x="0" y="122676"/>
                  </a:lnTo>
                  <a:close/>
                </a:path>
              </a:pathLst>
            </a:custGeom>
            <a:solidFill>
              <a:srgbClr val="E4C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6" name="제목 1">
            <a:extLst>
              <a:ext uri="{FF2B5EF4-FFF2-40B4-BE49-F238E27FC236}">
                <a16:creationId xmlns:a16="http://schemas.microsoft.com/office/drawing/2014/main" id="{0D62774B-2A94-4BDC-B0FC-26138BE27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6426"/>
            <a:ext cx="8965223" cy="774200"/>
          </a:xfrm>
        </p:spPr>
        <p:txBody>
          <a:bodyPr>
            <a:normAutofit/>
          </a:bodyPr>
          <a:lstStyle/>
          <a:p>
            <a:r>
              <a:rPr lang="ko-KR" altLang="en-US" sz="3800" b="1" dirty="0" err="1">
                <a:solidFill>
                  <a:schemeClr val="accent5">
                    <a:lumMod val="50000"/>
                  </a:schemeClr>
                </a:solidFill>
              </a:rPr>
              <a:t>크롤링</a:t>
            </a:r>
            <a:r>
              <a:rPr lang="ko-KR" altLang="en-US" sz="3800" b="1" dirty="0">
                <a:solidFill>
                  <a:schemeClr val="accent5">
                    <a:lumMod val="50000"/>
                  </a:schemeClr>
                </a:solidFill>
              </a:rPr>
              <a:t> 대상</a:t>
            </a:r>
          </a:p>
        </p:txBody>
      </p:sp>
    </p:spTree>
    <p:extLst>
      <p:ext uri="{BB962C8B-B14F-4D97-AF65-F5344CB8AC3E}">
        <p14:creationId xmlns:p14="http://schemas.microsoft.com/office/powerpoint/2010/main" val="154643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 studio png 이미지 검색결과&quot;">
            <a:extLst>
              <a:ext uri="{FF2B5EF4-FFF2-40B4-BE49-F238E27FC236}">
                <a16:creationId xmlns:a16="http://schemas.microsoft.com/office/drawing/2014/main" id="{69488D1A-5468-457A-A420-7583957F4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6" t="30106" r="57958" b="29568"/>
          <a:stretch/>
        </p:blipFill>
        <p:spPr bwMode="auto">
          <a:xfrm>
            <a:off x="9778267" y="2963458"/>
            <a:ext cx="1843481" cy="192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4" descr="database png에 대한 이미지 검색결과">
            <a:extLst>
              <a:ext uri="{FF2B5EF4-FFF2-40B4-BE49-F238E27FC236}">
                <a16:creationId xmlns:a16="http://schemas.microsoft.com/office/drawing/2014/main" id="{203CE019-962D-4120-BA63-7BF45EB80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398" y="3374785"/>
            <a:ext cx="1156517" cy="142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A1503B9-A307-407B-9B48-3B19314BCA83}"/>
              </a:ext>
            </a:extLst>
          </p:cNvPr>
          <p:cNvGrpSpPr/>
          <p:nvPr/>
        </p:nvGrpSpPr>
        <p:grpSpPr>
          <a:xfrm>
            <a:off x="570252" y="2161162"/>
            <a:ext cx="3017750" cy="2886776"/>
            <a:chOff x="3943175" y="2099045"/>
            <a:chExt cx="3017750" cy="2886776"/>
          </a:xfrm>
        </p:grpSpPr>
        <p:pic>
          <p:nvPicPr>
            <p:cNvPr id="6" name="Picture 18" descr="spider web png에 대한 이미지 검색결과">
              <a:extLst>
                <a:ext uri="{FF2B5EF4-FFF2-40B4-BE49-F238E27FC236}">
                  <a16:creationId xmlns:a16="http://schemas.microsoft.com/office/drawing/2014/main" id="{B75211E7-7B8A-4261-BB6C-92231B591A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175" y="2099045"/>
              <a:ext cx="3017750" cy="2886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3124245-DE0B-4ACB-ADDB-D4023CA0CC0A}"/>
                </a:ext>
              </a:extLst>
            </p:cNvPr>
            <p:cNvGrpSpPr/>
            <p:nvPr/>
          </p:nvGrpSpPr>
          <p:grpSpPr>
            <a:xfrm>
              <a:off x="4294550" y="2831404"/>
              <a:ext cx="592795" cy="702760"/>
              <a:chOff x="6373256" y="1407044"/>
              <a:chExt cx="768327" cy="910854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AA7BCC8C-AAF7-4280-A28D-082D52876DD2}"/>
                  </a:ext>
                </a:extLst>
              </p:cNvPr>
              <p:cNvGrpSpPr/>
              <p:nvPr/>
            </p:nvGrpSpPr>
            <p:grpSpPr>
              <a:xfrm>
                <a:off x="6395960" y="1407044"/>
                <a:ext cx="722920" cy="910854"/>
                <a:chOff x="6418735" y="1407044"/>
                <a:chExt cx="722920" cy="910854"/>
              </a:xfrm>
            </p:grpSpPr>
            <p:sp>
              <p:nvSpPr>
                <p:cNvPr id="31" name="사각형: 잘린 한쪽 모서리 30">
                  <a:extLst>
                    <a:ext uri="{FF2B5EF4-FFF2-40B4-BE49-F238E27FC236}">
                      <a16:creationId xmlns:a16="http://schemas.microsoft.com/office/drawing/2014/main" id="{FEFEF3F4-54B9-4F6C-8137-32AAF8226992}"/>
                    </a:ext>
                  </a:extLst>
                </p:cNvPr>
                <p:cNvSpPr/>
                <p:nvPr/>
              </p:nvSpPr>
              <p:spPr>
                <a:xfrm>
                  <a:off x="6418735" y="1407044"/>
                  <a:ext cx="722920" cy="910854"/>
                </a:xfrm>
                <a:prstGeom prst="snip1Rect">
                  <a:avLst>
                    <a:gd name="adj" fmla="val 41080"/>
                  </a:avLst>
                </a:prstGeom>
                <a:solidFill>
                  <a:schemeClr val="bg1"/>
                </a:solidFill>
                <a:ln w="57150">
                  <a:solidFill>
                    <a:srgbClr val="81D3E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각 삼각형 31">
                  <a:extLst>
                    <a:ext uri="{FF2B5EF4-FFF2-40B4-BE49-F238E27FC236}">
                      <a16:creationId xmlns:a16="http://schemas.microsoft.com/office/drawing/2014/main" id="{7C7CFCB7-8851-42C7-BB5E-8D49F81969EB}"/>
                    </a:ext>
                  </a:extLst>
                </p:cNvPr>
                <p:cNvSpPr/>
                <p:nvPr/>
              </p:nvSpPr>
              <p:spPr>
                <a:xfrm>
                  <a:off x="6873948" y="1440714"/>
                  <a:ext cx="239232" cy="233915"/>
                </a:xfrm>
                <a:prstGeom prst="rtTriangle">
                  <a:avLst/>
                </a:prstGeom>
                <a:solidFill>
                  <a:schemeClr val="bg1"/>
                </a:solidFill>
                <a:ln w="57150">
                  <a:solidFill>
                    <a:srgbClr val="81D3E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D9D61E-EAF5-46B7-A0BB-4BFCAC9B19BD}"/>
                  </a:ext>
                </a:extLst>
              </p:cNvPr>
              <p:cNvSpPr txBox="1"/>
              <p:nvPr/>
            </p:nvSpPr>
            <p:spPr>
              <a:xfrm>
                <a:off x="6373256" y="1771250"/>
                <a:ext cx="7683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solidFill>
                      <a:srgbClr val="81D3E1"/>
                    </a:solidFill>
                  </a:rPr>
                  <a:t>HTML</a:t>
                </a:r>
                <a:endParaRPr lang="ko-KR" altLang="en-US" sz="1100" b="1" dirty="0">
                  <a:solidFill>
                    <a:srgbClr val="81D3E1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08E5139-30E4-4EF1-9FCD-8CCA89C226EE}"/>
                </a:ext>
              </a:extLst>
            </p:cNvPr>
            <p:cNvGrpSpPr/>
            <p:nvPr/>
          </p:nvGrpSpPr>
          <p:grpSpPr>
            <a:xfrm>
              <a:off x="5116430" y="2222613"/>
              <a:ext cx="657678" cy="702760"/>
              <a:chOff x="7347883" y="1407044"/>
              <a:chExt cx="852422" cy="910854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2B4EFA1-9839-4992-BFCF-286705305298}"/>
                  </a:ext>
                </a:extLst>
              </p:cNvPr>
              <p:cNvGrpSpPr/>
              <p:nvPr/>
            </p:nvGrpSpPr>
            <p:grpSpPr>
              <a:xfrm>
                <a:off x="7370587" y="1407044"/>
                <a:ext cx="722920" cy="910854"/>
                <a:chOff x="6418735" y="1407044"/>
                <a:chExt cx="722920" cy="910854"/>
              </a:xfrm>
            </p:grpSpPr>
            <p:sp>
              <p:nvSpPr>
                <p:cNvPr id="27" name="사각형: 잘린 한쪽 모서리 26">
                  <a:extLst>
                    <a:ext uri="{FF2B5EF4-FFF2-40B4-BE49-F238E27FC236}">
                      <a16:creationId xmlns:a16="http://schemas.microsoft.com/office/drawing/2014/main" id="{613E4A8B-2091-46F2-B6CA-4F81B6A31615}"/>
                    </a:ext>
                  </a:extLst>
                </p:cNvPr>
                <p:cNvSpPr/>
                <p:nvPr/>
              </p:nvSpPr>
              <p:spPr>
                <a:xfrm>
                  <a:off x="6418735" y="1407044"/>
                  <a:ext cx="722920" cy="910854"/>
                </a:xfrm>
                <a:prstGeom prst="snip1Rect">
                  <a:avLst>
                    <a:gd name="adj" fmla="val 41080"/>
                  </a:avLst>
                </a:prstGeom>
                <a:solidFill>
                  <a:schemeClr val="bg1"/>
                </a:solidFill>
                <a:ln w="571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각 삼각형 27">
                  <a:extLst>
                    <a:ext uri="{FF2B5EF4-FFF2-40B4-BE49-F238E27FC236}">
                      <a16:creationId xmlns:a16="http://schemas.microsoft.com/office/drawing/2014/main" id="{DCEEFF3D-8453-4CF9-8798-70C157C36C85}"/>
                    </a:ext>
                  </a:extLst>
                </p:cNvPr>
                <p:cNvSpPr/>
                <p:nvPr/>
              </p:nvSpPr>
              <p:spPr>
                <a:xfrm>
                  <a:off x="6873948" y="1440714"/>
                  <a:ext cx="239232" cy="233916"/>
                </a:xfrm>
                <a:prstGeom prst="rtTriangle">
                  <a:avLst/>
                </a:prstGeom>
                <a:solidFill>
                  <a:schemeClr val="bg1"/>
                </a:solidFill>
                <a:ln w="571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46095B-3B89-4BF0-A9C3-4B8F1BBEC573}"/>
                  </a:ext>
                </a:extLst>
              </p:cNvPr>
              <p:cNvSpPr txBox="1"/>
              <p:nvPr/>
            </p:nvSpPr>
            <p:spPr>
              <a:xfrm>
                <a:off x="7347883" y="1771250"/>
                <a:ext cx="852422" cy="3590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HTML</a:t>
                </a:r>
                <a:endParaRPr lang="ko-KR" altLang="en-US" sz="1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8CDE83-4F00-45C5-B8A6-E25A1CCD9285}"/>
                </a:ext>
              </a:extLst>
            </p:cNvPr>
            <p:cNvGrpSpPr/>
            <p:nvPr/>
          </p:nvGrpSpPr>
          <p:grpSpPr>
            <a:xfrm>
              <a:off x="4604579" y="3894613"/>
              <a:ext cx="621402" cy="692001"/>
              <a:chOff x="8251461" y="1407044"/>
              <a:chExt cx="817927" cy="910854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9652BB4F-32D0-4E4B-A9E3-D826E4322B34}"/>
                  </a:ext>
                </a:extLst>
              </p:cNvPr>
              <p:cNvGrpSpPr/>
              <p:nvPr/>
            </p:nvGrpSpPr>
            <p:grpSpPr>
              <a:xfrm>
                <a:off x="8274165" y="1407044"/>
                <a:ext cx="722920" cy="910854"/>
                <a:chOff x="6418735" y="1407044"/>
                <a:chExt cx="722920" cy="910854"/>
              </a:xfrm>
            </p:grpSpPr>
            <p:sp>
              <p:nvSpPr>
                <p:cNvPr id="23" name="사각형: 잘린 한쪽 모서리 22">
                  <a:extLst>
                    <a:ext uri="{FF2B5EF4-FFF2-40B4-BE49-F238E27FC236}">
                      <a16:creationId xmlns:a16="http://schemas.microsoft.com/office/drawing/2014/main" id="{504612BC-16EB-4F3A-B929-0B25369E990C}"/>
                    </a:ext>
                  </a:extLst>
                </p:cNvPr>
                <p:cNvSpPr/>
                <p:nvPr/>
              </p:nvSpPr>
              <p:spPr>
                <a:xfrm>
                  <a:off x="6418735" y="1407044"/>
                  <a:ext cx="722920" cy="910854"/>
                </a:xfrm>
                <a:prstGeom prst="snip1Rect">
                  <a:avLst>
                    <a:gd name="adj" fmla="val 41080"/>
                  </a:avLst>
                </a:prstGeom>
                <a:solidFill>
                  <a:schemeClr val="bg1"/>
                </a:solidFill>
                <a:ln w="5715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각 삼각형 23">
                  <a:extLst>
                    <a:ext uri="{FF2B5EF4-FFF2-40B4-BE49-F238E27FC236}">
                      <a16:creationId xmlns:a16="http://schemas.microsoft.com/office/drawing/2014/main" id="{14D3F310-2A5C-4607-8D19-900FE4E268C5}"/>
                    </a:ext>
                  </a:extLst>
                </p:cNvPr>
                <p:cNvSpPr/>
                <p:nvPr/>
              </p:nvSpPr>
              <p:spPr>
                <a:xfrm>
                  <a:off x="6873948" y="1440714"/>
                  <a:ext cx="239232" cy="233916"/>
                </a:xfrm>
                <a:prstGeom prst="rtTriangle">
                  <a:avLst/>
                </a:prstGeom>
                <a:solidFill>
                  <a:schemeClr val="bg1"/>
                </a:solidFill>
                <a:ln w="5715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250F36-B5C8-44EC-9D83-D8CB59258899}"/>
                  </a:ext>
                </a:extLst>
              </p:cNvPr>
              <p:cNvSpPr txBox="1"/>
              <p:nvPr/>
            </p:nvSpPr>
            <p:spPr>
              <a:xfrm>
                <a:off x="8251461" y="1771249"/>
                <a:ext cx="817927" cy="3646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HTML</a:t>
                </a:r>
                <a:endParaRPr lang="ko-KR" altLang="en-US" sz="12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5EA8013-175D-4561-9610-C0FB8FAEC7B2}"/>
                </a:ext>
              </a:extLst>
            </p:cNvPr>
            <p:cNvGrpSpPr/>
            <p:nvPr/>
          </p:nvGrpSpPr>
          <p:grpSpPr>
            <a:xfrm>
              <a:off x="6037580" y="2812066"/>
              <a:ext cx="621402" cy="688270"/>
              <a:chOff x="7350708" y="2518146"/>
              <a:chExt cx="822362" cy="910854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2866A60-2239-4550-B1C3-A9AC1C4AB8D4}"/>
                  </a:ext>
                </a:extLst>
              </p:cNvPr>
              <p:cNvGrpSpPr/>
              <p:nvPr/>
            </p:nvGrpSpPr>
            <p:grpSpPr>
              <a:xfrm>
                <a:off x="7373412" y="2518146"/>
                <a:ext cx="722920" cy="910854"/>
                <a:chOff x="6418735" y="1407044"/>
                <a:chExt cx="722920" cy="910854"/>
              </a:xfrm>
            </p:grpSpPr>
            <p:sp>
              <p:nvSpPr>
                <p:cNvPr id="19" name="사각형: 잘린 한쪽 모서리 18">
                  <a:extLst>
                    <a:ext uri="{FF2B5EF4-FFF2-40B4-BE49-F238E27FC236}">
                      <a16:creationId xmlns:a16="http://schemas.microsoft.com/office/drawing/2014/main" id="{291C19CD-C243-467C-9B56-15AACBA28405}"/>
                    </a:ext>
                  </a:extLst>
                </p:cNvPr>
                <p:cNvSpPr/>
                <p:nvPr/>
              </p:nvSpPr>
              <p:spPr>
                <a:xfrm>
                  <a:off x="6418735" y="1407044"/>
                  <a:ext cx="722920" cy="910854"/>
                </a:xfrm>
                <a:prstGeom prst="snip1Rect">
                  <a:avLst>
                    <a:gd name="adj" fmla="val 41080"/>
                  </a:avLst>
                </a:prstGeom>
                <a:solidFill>
                  <a:schemeClr val="bg1"/>
                </a:solidFill>
                <a:ln w="57150">
                  <a:solidFill>
                    <a:srgbClr val="6A6F7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각 삼각형 19">
                  <a:extLst>
                    <a:ext uri="{FF2B5EF4-FFF2-40B4-BE49-F238E27FC236}">
                      <a16:creationId xmlns:a16="http://schemas.microsoft.com/office/drawing/2014/main" id="{2D97DE70-EED4-49EA-B1C6-9A8240C98423}"/>
                    </a:ext>
                  </a:extLst>
                </p:cNvPr>
                <p:cNvSpPr/>
                <p:nvPr/>
              </p:nvSpPr>
              <p:spPr>
                <a:xfrm>
                  <a:off x="6873948" y="1440714"/>
                  <a:ext cx="239232" cy="233916"/>
                </a:xfrm>
                <a:prstGeom prst="rtTriangle">
                  <a:avLst/>
                </a:prstGeom>
                <a:solidFill>
                  <a:schemeClr val="bg1"/>
                </a:solidFill>
                <a:ln w="57150">
                  <a:solidFill>
                    <a:srgbClr val="6A6F7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8752FA-7D5F-495A-B37E-D5207327C073}"/>
                  </a:ext>
                </a:extLst>
              </p:cNvPr>
              <p:cNvSpPr txBox="1"/>
              <p:nvPr/>
            </p:nvSpPr>
            <p:spPr>
              <a:xfrm>
                <a:off x="7350708" y="2882353"/>
                <a:ext cx="822362" cy="366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6A6F7C"/>
                    </a:solidFill>
                  </a:rPr>
                  <a:t>HTML</a:t>
                </a:r>
                <a:endParaRPr lang="ko-KR" altLang="en-US" sz="1200" b="1" dirty="0">
                  <a:solidFill>
                    <a:srgbClr val="6A6F7C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5AB9FF6-F844-4196-868D-808286DBFF79}"/>
                </a:ext>
              </a:extLst>
            </p:cNvPr>
            <p:cNvGrpSpPr/>
            <p:nvPr/>
          </p:nvGrpSpPr>
          <p:grpSpPr>
            <a:xfrm>
              <a:off x="5706131" y="3865645"/>
              <a:ext cx="643367" cy="695423"/>
              <a:chOff x="8325335" y="2616136"/>
              <a:chExt cx="842672" cy="910854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4C46A96-F939-41FA-BDB1-F31183D76707}"/>
                  </a:ext>
                </a:extLst>
              </p:cNvPr>
              <p:cNvGrpSpPr/>
              <p:nvPr/>
            </p:nvGrpSpPr>
            <p:grpSpPr>
              <a:xfrm>
                <a:off x="8348039" y="2616136"/>
                <a:ext cx="722920" cy="910854"/>
                <a:chOff x="6418735" y="1407044"/>
                <a:chExt cx="722920" cy="910854"/>
              </a:xfrm>
            </p:grpSpPr>
            <p:sp>
              <p:nvSpPr>
                <p:cNvPr id="15" name="사각형: 잘린 한쪽 모서리 14">
                  <a:extLst>
                    <a:ext uri="{FF2B5EF4-FFF2-40B4-BE49-F238E27FC236}">
                      <a16:creationId xmlns:a16="http://schemas.microsoft.com/office/drawing/2014/main" id="{510AA910-E93D-4FC2-9790-51208C56A097}"/>
                    </a:ext>
                  </a:extLst>
                </p:cNvPr>
                <p:cNvSpPr/>
                <p:nvPr/>
              </p:nvSpPr>
              <p:spPr>
                <a:xfrm>
                  <a:off x="6418735" y="1407044"/>
                  <a:ext cx="722920" cy="910854"/>
                </a:xfrm>
                <a:prstGeom prst="snip1Rect">
                  <a:avLst>
                    <a:gd name="adj" fmla="val 41080"/>
                  </a:avLst>
                </a:prstGeom>
                <a:solidFill>
                  <a:schemeClr val="bg1"/>
                </a:solidFill>
                <a:ln w="5715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각 삼각형 15">
                  <a:extLst>
                    <a:ext uri="{FF2B5EF4-FFF2-40B4-BE49-F238E27FC236}">
                      <a16:creationId xmlns:a16="http://schemas.microsoft.com/office/drawing/2014/main" id="{182E0CD9-5B1F-477E-A0B3-19C61497F4AB}"/>
                    </a:ext>
                  </a:extLst>
                </p:cNvPr>
                <p:cNvSpPr/>
                <p:nvPr/>
              </p:nvSpPr>
              <p:spPr>
                <a:xfrm>
                  <a:off x="6873948" y="1440714"/>
                  <a:ext cx="239232" cy="233916"/>
                </a:xfrm>
                <a:prstGeom prst="rtTriangle">
                  <a:avLst/>
                </a:prstGeom>
                <a:solidFill>
                  <a:schemeClr val="bg1"/>
                </a:solidFill>
                <a:ln w="5715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A5AD2E-2E52-405F-9B68-89DD7D8D76DA}"/>
                  </a:ext>
                </a:extLst>
              </p:cNvPr>
              <p:cNvSpPr txBox="1"/>
              <p:nvPr/>
            </p:nvSpPr>
            <p:spPr>
              <a:xfrm>
                <a:off x="8325335" y="2980343"/>
                <a:ext cx="842672" cy="362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HTML</a:t>
                </a:r>
                <a:endParaRPr lang="ko-KR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D0BB6D2-F404-4DFD-8986-E05F7DD9FFD0}"/>
                </a:ext>
              </a:extLst>
            </p:cNvPr>
            <p:cNvSpPr/>
            <p:nvPr/>
          </p:nvSpPr>
          <p:spPr>
            <a:xfrm>
              <a:off x="5063323" y="3314350"/>
              <a:ext cx="815434" cy="407617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81D3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b="1" dirty="0" err="1">
                  <a:solidFill>
                    <a:srgbClr val="595959"/>
                  </a:solidFill>
                </a:rPr>
                <a:t>크롤러</a:t>
              </a:r>
              <a:endParaRPr lang="en-US" altLang="ko-KR" sz="1600" b="1" dirty="0">
                <a:solidFill>
                  <a:srgbClr val="595959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FE02C01-99B1-4B59-80A9-6F5D001F4B9D}"/>
              </a:ext>
            </a:extLst>
          </p:cNvPr>
          <p:cNvSpPr/>
          <p:nvPr/>
        </p:nvSpPr>
        <p:spPr>
          <a:xfrm>
            <a:off x="9859275" y="4943402"/>
            <a:ext cx="1762473" cy="891319"/>
          </a:xfrm>
          <a:prstGeom prst="roundRect">
            <a:avLst>
              <a:gd name="adj" fmla="val 27810"/>
            </a:avLst>
          </a:prstGeom>
          <a:solidFill>
            <a:schemeClr val="bg1"/>
          </a:solidFill>
          <a:ln w="3810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595959"/>
                </a:solidFill>
              </a:rPr>
              <a:t>중복제거</a:t>
            </a:r>
            <a:endParaRPr lang="en-US" altLang="ko-KR" sz="1600" b="1" dirty="0">
              <a:solidFill>
                <a:srgbClr val="595959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595959"/>
                </a:solidFill>
              </a:rPr>
              <a:t>데이터 마이닝</a:t>
            </a:r>
            <a:endParaRPr lang="en-US" altLang="ko-KR" sz="1600" b="1" dirty="0">
              <a:solidFill>
                <a:srgbClr val="595959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85D1FB-FA9C-4499-9B37-A5960B9C871F}"/>
              </a:ext>
            </a:extLst>
          </p:cNvPr>
          <p:cNvSpPr txBox="1"/>
          <p:nvPr/>
        </p:nvSpPr>
        <p:spPr>
          <a:xfrm>
            <a:off x="7078188" y="4841384"/>
            <a:ext cx="99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95959"/>
                </a:solidFill>
              </a:rPr>
              <a:t>MySQL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A45121F-115C-4387-B837-93F6766BBE96}"/>
              </a:ext>
            </a:extLst>
          </p:cNvPr>
          <p:cNvCxnSpPr>
            <a:cxnSpLocks/>
          </p:cNvCxnSpPr>
          <p:nvPr/>
        </p:nvCxnSpPr>
        <p:spPr>
          <a:xfrm flipV="1">
            <a:off x="3434989" y="3978714"/>
            <a:ext cx="271264" cy="3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36E4074-833E-46B3-998F-0A0839EE2553}"/>
              </a:ext>
            </a:extLst>
          </p:cNvPr>
          <p:cNvSpPr txBox="1"/>
          <p:nvPr/>
        </p:nvSpPr>
        <p:spPr>
          <a:xfrm>
            <a:off x="182880" y="5081285"/>
            <a:ext cx="3300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95959"/>
                </a:solidFill>
              </a:rPr>
              <a:t>언론사마다 각각 다른 </a:t>
            </a:r>
            <a:r>
              <a:rPr lang="en-US" altLang="ko-KR" sz="1600" dirty="0">
                <a:solidFill>
                  <a:srgbClr val="595959"/>
                </a:solidFill>
              </a:rPr>
              <a:t>HTML</a:t>
            </a:r>
            <a:r>
              <a:rPr lang="ko-KR" altLang="en-US" sz="1600" dirty="0">
                <a:solidFill>
                  <a:srgbClr val="595959"/>
                </a:solidFill>
              </a:rPr>
              <a:t>코드</a:t>
            </a:r>
            <a:endParaRPr lang="en-US" altLang="ko-KR" sz="1600" dirty="0">
              <a:solidFill>
                <a:srgbClr val="595959"/>
              </a:solidFill>
            </a:endParaRPr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2A36B220-D9B6-4941-933D-FE512DBD84E3}"/>
              </a:ext>
            </a:extLst>
          </p:cNvPr>
          <p:cNvSpPr/>
          <p:nvPr/>
        </p:nvSpPr>
        <p:spPr>
          <a:xfrm>
            <a:off x="1549238" y="5462698"/>
            <a:ext cx="465728" cy="304528"/>
          </a:xfrm>
          <a:prstGeom prst="downArrow">
            <a:avLst/>
          </a:prstGeom>
          <a:solidFill>
            <a:srgbClr val="81D3E1"/>
          </a:solidFill>
          <a:ln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FB76DF-BE8B-4668-A7E5-FB9F6B8B0326}"/>
              </a:ext>
            </a:extLst>
          </p:cNvPr>
          <p:cNvSpPr txBox="1"/>
          <p:nvPr/>
        </p:nvSpPr>
        <p:spPr>
          <a:xfrm>
            <a:off x="176099" y="5824672"/>
            <a:ext cx="3300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95959"/>
                </a:solidFill>
              </a:rPr>
              <a:t>각각 다른 필터링 방법 적용</a:t>
            </a:r>
            <a:endParaRPr lang="en-US" altLang="ko-KR" sz="1600" dirty="0">
              <a:solidFill>
                <a:srgbClr val="595959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FAB64B7-75E5-4380-B3DB-AA7F9B448F9B}"/>
              </a:ext>
            </a:extLst>
          </p:cNvPr>
          <p:cNvCxnSpPr>
            <a:cxnSpLocks/>
          </p:cNvCxnSpPr>
          <p:nvPr/>
        </p:nvCxnSpPr>
        <p:spPr>
          <a:xfrm flipV="1">
            <a:off x="8478680" y="3971121"/>
            <a:ext cx="1015230" cy="19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5C2155C-11AD-428F-9CB3-C106C322B67B}"/>
              </a:ext>
            </a:extLst>
          </p:cNvPr>
          <p:cNvSpPr/>
          <p:nvPr/>
        </p:nvSpPr>
        <p:spPr>
          <a:xfrm>
            <a:off x="3856209" y="1277246"/>
            <a:ext cx="1174517" cy="746176"/>
          </a:xfrm>
          <a:prstGeom prst="roundRect">
            <a:avLst>
              <a:gd name="adj" fmla="val 27810"/>
            </a:avLst>
          </a:prstGeom>
          <a:solidFill>
            <a:schemeClr val="bg1"/>
          </a:solidFill>
          <a:ln w="3810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595959"/>
                </a:solidFill>
              </a:rPr>
              <a:t>광고제거</a:t>
            </a:r>
            <a:endParaRPr lang="en-US" altLang="ko-KR" sz="1600" b="1" dirty="0">
              <a:solidFill>
                <a:srgbClr val="595959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66533A4-AE85-400F-B2B7-98F31DE0B89A}"/>
              </a:ext>
            </a:extLst>
          </p:cNvPr>
          <p:cNvCxnSpPr>
            <a:cxnSpLocks/>
          </p:cNvCxnSpPr>
          <p:nvPr/>
        </p:nvCxnSpPr>
        <p:spPr>
          <a:xfrm flipV="1">
            <a:off x="3434989" y="2099852"/>
            <a:ext cx="637703" cy="713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0758B7-7240-4156-8C7E-02C83E3950F1}"/>
              </a:ext>
            </a:extLst>
          </p:cNvPr>
          <p:cNvGrpSpPr/>
          <p:nvPr/>
        </p:nvGrpSpPr>
        <p:grpSpPr>
          <a:xfrm>
            <a:off x="3856209" y="2679004"/>
            <a:ext cx="1654974" cy="2845505"/>
            <a:chOff x="7951944" y="2796807"/>
            <a:chExt cx="1654974" cy="2845505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CB3CB542-2830-465F-B20D-96F0664588A4}"/>
                </a:ext>
              </a:extLst>
            </p:cNvPr>
            <p:cNvSpPr/>
            <p:nvPr/>
          </p:nvSpPr>
          <p:spPr>
            <a:xfrm>
              <a:off x="7959037" y="2796807"/>
              <a:ext cx="1624283" cy="2845505"/>
            </a:xfrm>
            <a:prstGeom prst="roundRect">
              <a:avLst>
                <a:gd name="adj" fmla="val 5819"/>
              </a:avLst>
            </a:prstGeom>
            <a:solidFill>
              <a:schemeClr val="bg1"/>
            </a:solidFill>
            <a:ln w="38100">
              <a:solidFill>
                <a:srgbClr val="81D3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4A57F41-5CDA-4DF6-9DA1-F21C50886131}"/>
                </a:ext>
              </a:extLst>
            </p:cNvPr>
            <p:cNvCxnSpPr>
              <a:cxnSpLocks/>
            </p:cNvCxnSpPr>
            <p:nvPr/>
          </p:nvCxnSpPr>
          <p:spPr>
            <a:xfrm>
              <a:off x="7951944" y="3671656"/>
              <a:ext cx="1631376" cy="0"/>
            </a:xfrm>
            <a:prstGeom prst="line">
              <a:avLst/>
            </a:prstGeom>
            <a:ln w="19050">
              <a:solidFill>
                <a:srgbClr val="81D3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B041B0D-95F1-406D-B201-54BFFE9654A2}"/>
                </a:ext>
              </a:extLst>
            </p:cNvPr>
            <p:cNvCxnSpPr>
              <a:cxnSpLocks/>
            </p:cNvCxnSpPr>
            <p:nvPr/>
          </p:nvCxnSpPr>
          <p:spPr>
            <a:xfrm>
              <a:off x="7959036" y="4061193"/>
              <a:ext cx="1647881" cy="0"/>
            </a:xfrm>
            <a:prstGeom prst="line">
              <a:avLst/>
            </a:prstGeom>
            <a:ln w="19050">
              <a:solidFill>
                <a:srgbClr val="81D3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2A1EB4C-9EAA-44D3-BAFC-42A831B1DA5F}"/>
                </a:ext>
              </a:extLst>
            </p:cNvPr>
            <p:cNvCxnSpPr>
              <a:cxnSpLocks/>
            </p:cNvCxnSpPr>
            <p:nvPr/>
          </p:nvCxnSpPr>
          <p:spPr>
            <a:xfrm>
              <a:off x="7951944" y="4443424"/>
              <a:ext cx="1631376" cy="0"/>
            </a:xfrm>
            <a:prstGeom prst="line">
              <a:avLst/>
            </a:prstGeom>
            <a:ln w="19050">
              <a:solidFill>
                <a:srgbClr val="81D3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32F10C5-FAAE-4EC1-9F7C-BBEA933728DE}"/>
                </a:ext>
              </a:extLst>
            </p:cNvPr>
            <p:cNvCxnSpPr>
              <a:cxnSpLocks/>
            </p:cNvCxnSpPr>
            <p:nvPr/>
          </p:nvCxnSpPr>
          <p:spPr>
            <a:xfrm>
              <a:off x="7959036" y="5247989"/>
              <a:ext cx="1624284" cy="0"/>
            </a:xfrm>
            <a:prstGeom prst="line">
              <a:avLst/>
            </a:prstGeom>
            <a:ln w="19050">
              <a:solidFill>
                <a:srgbClr val="81D3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2C5707E-1583-4467-BAEB-CFAB8E75AC85}"/>
                </a:ext>
              </a:extLst>
            </p:cNvPr>
            <p:cNvGrpSpPr/>
            <p:nvPr/>
          </p:nvGrpSpPr>
          <p:grpSpPr>
            <a:xfrm>
              <a:off x="7975541" y="2882700"/>
              <a:ext cx="1631377" cy="2707081"/>
              <a:chOff x="7975541" y="2882700"/>
              <a:chExt cx="1631377" cy="2707081"/>
            </a:xfrm>
          </p:grpSpPr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D2A5545-833E-4265-9AE5-8F86209C3C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2634" y="3255967"/>
                <a:ext cx="1624283" cy="0"/>
              </a:xfrm>
              <a:prstGeom prst="line">
                <a:avLst/>
              </a:prstGeom>
              <a:ln w="19050">
                <a:solidFill>
                  <a:srgbClr val="81D3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DE081F4E-48DA-4E96-A7CB-A4BE99829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541" y="4833425"/>
                <a:ext cx="1631376" cy="0"/>
              </a:xfrm>
              <a:prstGeom prst="line">
                <a:avLst/>
              </a:prstGeom>
              <a:ln w="19050">
                <a:solidFill>
                  <a:srgbClr val="81D3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827BD18-77BC-4129-AF09-2AECFAA2673F}"/>
                  </a:ext>
                </a:extLst>
              </p:cNvPr>
              <p:cNvSpPr txBox="1"/>
              <p:nvPr/>
            </p:nvSpPr>
            <p:spPr>
              <a:xfrm>
                <a:off x="7996156" y="2882700"/>
                <a:ext cx="16107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595959"/>
                    </a:solidFill>
                  </a:rPr>
                  <a:t>1. </a:t>
                </a:r>
                <a:r>
                  <a:rPr lang="ko-KR" altLang="en-US" sz="1400" b="1" dirty="0">
                    <a:solidFill>
                      <a:srgbClr val="595959"/>
                    </a:solidFill>
                  </a:rPr>
                  <a:t>언론사이름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4320F94-6855-4E3A-9F87-ECF02362EAB0}"/>
                  </a:ext>
                </a:extLst>
              </p:cNvPr>
              <p:cNvSpPr txBox="1"/>
              <p:nvPr/>
            </p:nvSpPr>
            <p:spPr>
              <a:xfrm>
                <a:off x="7982631" y="3311984"/>
                <a:ext cx="16006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595959"/>
                    </a:solidFill>
                  </a:rPr>
                  <a:t>2. </a:t>
                </a:r>
                <a:r>
                  <a:rPr lang="ko-KR" altLang="en-US" sz="1400" b="1" dirty="0">
                    <a:solidFill>
                      <a:srgbClr val="595959"/>
                    </a:solidFill>
                  </a:rPr>
                  <a:t>기사제목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5007BFA-D5AF-48A6-88A5-189D964732A3}"/>
                  </a:ext>
                </a:extLst>
              </p:cNvPr>
              <p:cNvSpPr txBox="1"/>
              <p:nvPr/>
            </p:nvSpPr>
            <p:spPr>
              <a:xfrm>
                <a:off x="7989725" y="3708876"/>
                <a:ext cx="15935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595959"/>
                    </a:solidFill>
                  </a:rPr>
                  <a:t>3. </a:t>
                </a:r>
                <a:r>
                  <a:rPr lang="ko-KR" altLang="en-US" sz="1400" b="1" dirty="0">
                    <a:solidFill>
                      <a:srgbClr val="595959"/>
                    </a:solidFill>
                  </a:rPr>
                  <a:t>기사내용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EA08D6-A6CF-4BF9-B6FA-CA128A71441A}"/>
                  </a:ext>
                </a:extLst>
              </p:cNvPr>
              <p:cNvSpPr txBox="1"/>
              <p:nvPr/>
            </p:nvSpPr>
            <p:spPr>
              <a:xfrm>
                <a:off x="7989724" y="4082807"/>
                <a:ext cx="15359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595959"/>
                    </a:solidFill>
                  </a:rPr>
                  <a:t>4. </a:t>
                </a:r>
                <a:r>
                  <a:rPr lang="ko-KR" altLang="en-US" sz="1400" b="1" dirty="0">
                    <a:solidFill>
                      <a:srgbClr val="595959"/>
                    </a:solidFill>
                  </a:rPr>
                  <a:t>기사작성날짜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BB8141F-36EF-4261-8FB1-5768438CF7AE}"/>
                  </a:ext>
                </a:extLst>
              </p:cNvPr>
              <p:cNvSpPr txBox="1"/>
              <p:nvPr/>
            </p:nvSpPr>
            <p:spPr>
              <a:xfrm>
                <a:off x="7995040" y="4488709"/>
                <a:ext cx="1530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595959"/>
                    </a:solidFill>
                  </a:rPr>
                  <a:t>5. URL</a:t>
                </a:r>
                <a:endParaRPr lang="ko-KR" altLang="en-US" sz="1400" b="1"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3D6B97B-610C-4410-B7AB-C046FC523CFB}"/>
                  </a:ext>
                </a:extLst>
              </p:cNvPr>
              <p:cNvSpPr txBox="1"/>
              <p:nvPr/>
            </p:nvSpPr>
            <p:spPr>
              <a:xfrm>
                <a:off x="7996155" y="4887370"/>
                <a:ext cx="15871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595959"/>
                    </a:solidFill>
                  </a:rPr>
                  <a:t>6. </a:t>
                </a:r>
                <a:r>
                  <a:rPr lang="ko-KR" altLang="en-US" sz="1400" b="1" dirty="0">
                    <a:solidFill>
                      <a:srgbClr val="595959"/>
                    </a:solidFill>
                  </a:rPr>
                  <a:t>이미지 </a:t>
                </a:r>
                <a:r>
                  <a:rPr lang="en-US" altLang="ko-KR" sz="1400" b="1" dirty="0">
                    <a:solidFill>
                      <a:srgbClr val="595959"/>
                    </a:solidFill>
                  </a:rPr>
                  <a:t>URL</a:t>
                </a:r>
                <a:endParaRPr lang="ko-KR" altLang="en-US" sz="1400" b="1"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C9E4081-D4F0-45DA-B427-783B1C60B525}"/>
                  </a:ext>
                </a:extLst>
              </p:cNvPr>
              <p:cNvSpPr txBox="1"/>
              <p:nvPr/>
            </p:nvSpPr>
            <p:spPr>
              <a:xfrm>
                <a:off x="7997015" y="5282004"/>
                <a:ext cx="15863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595959"/>
                    </a:solidFill>
                  </a:rPr>
                  <a:t>7. </a:t>
                </a:r>
                <a:r>
                  <a:rPr lang="ko-KR" altLang="en-US" sz="1400" b="1" dirty="0">
                    <a:solidFill>
                      <a:srgbClr val="595959"/>
                    </a:solidFill>
                  </a:rPr>
                  <a:t>팀 이름</a:t>
                </a:r>
              </a:p>
            </p:txBody>
          </p:sp>
        </p:grpSp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1699A1E-D6FC-47DC-9BB6-183E98411F30}"/>
              </a:ext>
            </a:extLst>
          </p:cNvPr>
          <p:cNvCxnSpPr>
            <a:cxnSpLocks/>
          </p:cNvCxnSpPr>
          <p:nvPr/>
        </p:nvCxnSpPr>
        <p:spPr>
          <a:xfrm flipV="1">
            <a:off x="5540130" y="4159585"/>
            <a:ext cx="123497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1E2A9CF-5F6D-427E-8AA0-8FEC610A61F4}"/>
              </a:ext>
            </a:extLst>
          </p:cNvPr>
          <p:cNvSpPr txBox="1"/>
          <p:nvPr/>
        </p:nvSpPr>
        <p:spPr>
          <a:xfrm>
            <a:off x="4209398" y="5589999"/>
            <a:ext cx="99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595959"/>
                </a:solidFill>
              </a:rPr>
              <a:t>객체화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93A1337-2F3C-4B8A-82F3-15628EA30A1C}"/>
              </a:ext>
            </a:extLst>
          </p:cNvPr>
          <p:cNvGrpSpPr/>
          <p:nvPr/>
        </p:nvGrpSpPr>
        <p:grpSpPr>
          <a:xfrm>
            <a:off x="0" y="-12154"/>
            <a:ext cx="9316265" cy="6870154"/>
            <a:chOff x="0" y="-12154"/>
            <a:chExt cx="9316265" cy="68701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45A2C8B-24E1-4AAF-8886-969101753F8E}"/>
                </a:ext>
              </a:extLst>
            </p:cNvPr>
            <p:cNvGrpSpPr/>
            <p:nvPr/>
          </p:nvGrpSpPr>
          <p:grpSpPr>
            <a:xfrm>
              <a:off x="7053813" y="-12154"/>
              <a:ext cx="2262452" cy="899247"/>
              <a:chOff x="7053813" y="-12154"/>
              <a:chExt cx="2262452" cy="899247"/>
            </a:xfrm>
          </p:grpSpPr>
          <p:sp>
            <p:nvSpPr>
              <p:cNvPr id="64" name="자유형 362">
                <a:extLst>
                  <a:ext uri="{FF2B5EF4-FFF2-40B4-BE49-F238E27FC236}">
                    <a16:creationId xmlns:a16="http://schemas.microsoft.com/office/drawing/2014/main" id="{E49876CD-3369-41E7-B33B-FBF6D0547D72}"/>
                  </a:ext>
                </a:extLst>
              </p:cNvPr>
              <p:cNvSpPr/>
              <p:nvPr/>
            </p:nvSpPr>
            <p:spPr>
              <a:xfrm flipV="1">
                <a:off x="7053813" y="-12154"/>
                <a:ext cx="1857402" cy="649202"/>
              </a:xfrm>
              <a:custGeom>
                <a:avLst/>
                <a:gdLst>
                  <a:gd name="connsiteX0" fmla="*/ 0 w 1857402"/>
                  <a:gd name="connsiteY0" fmla="*/ 649202 h 649202"/>
                  <a:gd name="connsiteX1" fmla="*/ 315163 w 1857402"/>
                  <a:gd name="connsiteY1" fmla="*/ 649202 h 649202"/>
                  <a:gd name="connsiteX2" fmla="*/ 342676 w 1857402"/>
                  <a:gd name="connsiteY2" fmla="*/ 598513 h 649202"/>
                  <a:gd name="connsiteX3" fmla="*/ 928701 w 1857402"/>
                  <a:gd name="connsiteY3" fmla="*/ 286926 h 649202"/>
                  <a:gd name="connsiteX4" fmla="*/ 1514726 w 1857402"/>
                  <a:gd name="connsiteY4" fmla="*/ 598513 h 649202"/>
                  <a:gd name="connsiteX5" fmla="*/ 1542239 w 1857402"/>
                  <a:gd name="connsiteY5" fmla="*/ 649202 h 649202"/>
                  <a:gd name="connsiteX6" fmla="*/ 1857402 w 1857402"/>
                  <a:gd name="connsiteY6" fmla="*/ 649202 h 649202"/>
                  <a:gd name="connsiteX7" fmla="*/ 1844263 w 1857402"/>
                  <a:gd name="connsiteY7" fmla="*/ 606875 h 649202"/>
                  <a:gd name="connsiteX8" fmla="*/ 928701 w 1857402"/>
                  <a:gd name="connsiteY8" fmla="*/ 0 h 649202"/>
                  <a:gd name="connsiteX9" fmla="*/ 13139 w 1857402"/>
                  <a:gd name="connsiteY9" fmla="*/ 606875 h 649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402" h="649202">
                    <a:moveTo>
                      <a:pt x="0" y="649202"/>
                    </a:moveTo>
                    <a:lnTo>
                      <a:pt x="315163" y="649202"/>
                    </a:lnTo>
                    <a:lnTo>
                      <a:pt x="342676" y="598513"/>
                    </a:lnTo>
                    <a:cubicBezTo>
                      <a:pt x="469679" y="410524"/>
                      <a:pt x="684756" y="286926"/>
                      <a:pt x="928701" y="286926"/>
                    </a:cubicBezTo>
                    <a:cubicBezTo>
                      <a:pt x="1172646" y="286926"/>
                      <a:pt x="1387723" y="410524"/>
                      <a:pt x="1514726" y="598513"/>
                    </a:cubicBezTo>
                    <a:lnTo>
                      <a:pt x="1542239" y="649202"/>
                    </a:lnTo>
                    <a:lnTo>
                      <a:pt x="1857402" y="649202"/>
                    </a:lnTo>
                    <a:lnTo>
                      <a:pt x="1844263" y="606875"/>
                    </a:lnTo>
                    <a:cubicBezTo>
                      <a:pt x="1693419" y="250240"/>
                      <a:pt x="1340284" y="0"/>
                      <a:pt x="928701" y="0"/>
                    </a:cubicBezTo>
                    <a:cubicBezTo>
                      <a:pt x="517119" y="0"/>
                      <a:pt x="163983" y="250240"/>
                      <a:pt x="13139" y="606875"/>
                    </a:cubicBezTo>
                    <a:close/>
                  </a:path>
                </a:pathLst>
              </a:custGeom>
              <a:solidFill>
                <a:srgbClr val="A4F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943DBDCD-489B-48C0-B9A0-D6E4B3B42FA4}"/>
                  </a:ext>
                </a:extLst>
              </p:cNvPr>
              <p:cNvSpPr/>
              <p:nvPr/>
            </p:nvSpPr>
            <p:spPr>
              <a:xfrm>
                <a:off x="9154723" y="725551"/>
                <a:ext cx="161542" cy="16154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3" name="자유형 382">
              <a:extLst>
                <a:ext uri="{FF2B5EF4-FFF2-40B4-BE49-F238E27FC236}">
                  <a16:creationId xmlns:a16="http://schemas.microsoft.com/office/drawing/2014/main" id="{1AF2A19B-74E7-4E28-B88B-E9AC87B34BD4}"/>
                </a:ext>
              </a:extLst>
            </p:cNvPr>
            <p:cNvSpPr/>
            <p:nvPr/>
          </p:nvSpPr>
          <p:spPr>
            <a:xfrm>
              <a:off x="0" y="5949256"/>
              <a:ext cx="1096772" cy="908744"/>
            </a:xfrm>
            <a:custGeom>
              <a:avLst/>
              <a:gdLst>
                <a:gd name="connsiteX0" fmla="*/ 0 w 1096772"/>
                <a:gd name="connsiteY0" fmla="*/ 0 h 908744"/>
                <a:gd name="connsiteX1" fmla="*/ 101790 w 1096772"/>
                <a:gd name="connsiteY1" fmla="*/ 15535 h 908744"/>
                <a:gd name="connsiteX2" fmla="*/ 1081153 w 1096772"/>
                <a:gd name="connsiteY2" fmla="*/ 859585 h 908744"/>
                <a:gd name="connsiteX3" fmla="*/ 1096772 w 1096772"/>
                <a:gd name="connsiteY3" fmla="*/ 908744 h 908744"/>
                <a:gd name="connsiteX4" fmla="*/ 969467 w 1096772"/>
                <a:gd name="connsiteY4" fmla="*/ 908744 h 908744"/>
                <a:gd name="connsiteX5" fmla="*/ 967111 w 1096772"/>
                <a:gd name="connsiteY5" fmla="*/ 901329 h 908744"/>
                <a:gd name="connsiteX6" fmla="*/ 77321 w 1096772"/>
                <a:gd name="connsiteY6" fmla="*/ 134476 h 908744"/>
                <a:gd name="connsiteX7" fmla="*/ 0 w 1096772"/>
                <a:gd name="connsiteY7" fmla="*/ 122676 h 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6772" h="908744">
                  <a:moveTo>
                    <a:pt x="0" y="0"/>
                  </a:moveTo>
                  <a:lnTo>
                    <a:pt x="101790" y="15535"/>
                  </a:lnTo>
                  <a:cubicBezTo>
                    <a:pt x="555458" y="108369"/>
                    <a:pt x="924824" y="432631"/>
                    <a:pt x="1081153" y="859585"/>
                  </a:cubicBezTo>
                  <a:lnTo>
                    <a:pt x="1096772" y="908744"/>
                  </a:lnTo>
                  <a:lnTo>
                    <a:pt x="969467" y="908744"/>
                  </a:lnTo>
                  <a:lnTo>
                    <a:pt x="967111" y="901329"/>
                  </a:lnTo>
                  <a:cubicBezTo>
                    <a:pt x="825080" y="513425"/>
                    <a:pt x="489496" y="218820"/>
                    <a:pt x="77321" y="134476"/>
                  </a:cubicBezTo>
                  <a:lnTo>
                    <a:pt x="0" y="122676"/>
                  </a:lnTo>
                  <a:close/>
                </a:path>
              </a:pathLst>
            </a:custGeom>
            <a:solidFill>
              <a:srgbClr val="E4C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DC23EA8-0403-4BBC-9BFA-9568A2C34A1F}"/>
              </a:ext>
            </a:extLst>
          </p:cNvPr>
          <p:cNvCxnSpPr>
            <a:cxnSpLocks/>
          </p:cNvCxnSpPr>
          <p:nvPr/>
        </p:nvCxnSpPr>
        <p:spPr>
          <a:xfrm flipH="1">
            <a:off x="8478680" y="4302730"/>
            <a:ext cx="11223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제목 1">
            <a:extLst>
              <a:ext uri="{FF2B5EF4-FFF2-40B4-BE49-F238E27FC236}">
                <a16:creationId xmlns:a16="http://schemas.microsoft.com/office/drawing/2014/main" id="{545D121E-E245-4A86-8423-925FAEC7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6425"/>
            <a:ext cx="7593623" cy="656193"/>
          </a:xfrm>
        </p:spPr>
        <p:txBody>
          <a:bodyPr>
            <a:normAutofit/>
          </a:bodyPr>
          <a:lstStyle/>
          <a:p>
            <a:r>
              <a:rPr lang="ko-KR" altLang="en-US" sz="3800" b="1" dirty="0" err="1">
                <a:solidFill>
                  <a:schemeClr val="accent5">
                    <a:lumMod val="50000"/>
                  </a:schemeClr>
                </a:solidFill>
              </a:rPr>
              <a:t>크롤링</a:t>
            </a:r>
            <a:r>
              <a:rPr lang="ko-KR" altLang="en-US" sz="3800" b="1" dirty="0">
                <a:solidFill>
                  <a:schemeClr val="accent5">
                    <a:lumMod val="50000"/>
                  </a:schemeClr>
                </a:solidFill>
              </a:rPr>
              <a:t> 및 데이터 마이닝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CBB284-3D1D-4FFF-97B6-C77517CB5484}"/>
              </a:ext>
            </a:extLst>
          </p:cNvPr>
          <p:cNvSpPr txBox="1"/>
          <p:nvPr/>
        </p:nvSpPr>
        <p:spPr>
          <a:xfrm>
            <a:off x="8633324" y="4325621"/>
            <a:ext cx="99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</a:rPr>
              <a:t>키워드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FA5624A-6C12-4E0B-9E39-106FA3A10BCB}"/>
              </a:ext>
            </a:extLst>
          </p:cNvPr>
          <p:cNvSpPr txBox="1"/>
          <p:nvPr/>
        </p:nvSpPr>
        <p:spPr>
          <a:xfrm>
            <a:off x="8696817" y="3516966"/>
            <a:ext cx="99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</a:rPr>
              <a:t>기사</a:t>
            </a:r>
          </a:p>
        </p:txBody>
      </p:sp>
    </p:spTree>
    <p:extLst>
      <p:ext uri="{BB962C8B-B14F-4D97-AF65-F5344CB8AC3E}">
        <p14:creationId xmlns:p14="http://schemas.microsoft.com/office/powerpoint/2010/main" val="363521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6" grpId="0"/>
      <p:bldP spid="37" grpId="0" animBg="1"/>
      <p:bldP spid="38" grpId="0"/>
      <p:bldP spid="40" grpId="0" animBg="1"/>
      <p:bldP spid="59" grpId="0"/>
      <p:bldP spid="67" grpId="0"/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r studio png 이미지 검색결과&quot;">
            <a:extLst>
              <a:ext uri="{FF2B5EF4-FFF2-40B4-BE49-F238E27FC236}">
                <a16:creationId xmlns:a16="http://schemas.microsoft.com/office/drawing/2014/main" id="{9CC95142-4B29-453D-9B05-EBE582E5B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6" t="30106" r="57958" b="29568"/>
          <a:stretch/>
        </p:blipFill>
        <p:spPr bwMode="auto">
          <a:xfrm>
            <a:off x="5526425" y="4751465"/>
            <a:ext cx="1298377" cy="135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7714FC-E4EF-4640-8079-475D413BDCA0}"/>
              </a:ext>
            </a:extLst>
          </p:cNvPr>
          <p:cNvSpPr/>
          <p:nvPr/>
        </p:nvSpPr>
        <p:spPr>
          <a:xfrm>
            <a:off x="930110" y="2071791"/>
            <a:ext cx="3712291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</a:rPr>
              <a:t>협업기반 필터링 적용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</a:rPr>
              <a:t>사용자 데이터 기반으로 형성된 그룹의 데이터 이용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</a:rPr>
              <a:t>공통된 키워드를 가지는 사용자 그룹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3CEE55-FA75-40F8-A120-9CE1364FC7DC}"/>
              </a:ext>
            </a:extLst>
          </p:cNvPr>
          <p:cNvSpPr/>
          <p:nvPr/>
        </p:nvSpPr>
        <p:spPr>
          <a:xfrm>
            <a:off x="7361169" y="725551"/>
            <a:ext cx="3992630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accent1">
                    <a:lumMod val="50000"/>
                  </a:schemeClr>
                </a:solidFill>
              </a:rPr>
              <a:t>멀티암드밴딧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</a:rPr>
              <a:t> 적용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뉴스소비 패턴이 모이지 않은 초기사용자를 위해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</a:rPr>
              <a:t>일반적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으로 관심 있을 만한 기사 추천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가중치 점수 기반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기사마다 추천점수 부여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023481-A2E3-47F3-9E32-E1EE9B0037A3}"/>
              </a:ext>
            </a:extLst>
          </p:cNvPr>
          <p:cNvGrpSpPr/>
          <p:nvPr/>
        </p:nvGrpSpPr>
        <p:grpSpPr>
          <a:xfrm rot="14400000">
            <a:off x="4300470" y="2095443"/>
            <a:ext cx="2009775" cy="4019550"/>
            <a:chOff x="4581525" y="341245"/>
            <a:chExt cx="2009775" cy="4019550"/>
          </a:xfrm>
          <a:effectLst/>
        </p:grpSpPr>
        <p:sp>
          <p:nvSpPr>
            <p:cNvPr id="9" name="원호 8">
              <a:extLst>
                <a:ext uri="{FF2B5EF4-FFF2-40B4-BE49-F238E27FC236}">
                  <a16:creationId xmlns:a16="http://schemas.microsoft.com/office/drawing/2014/main" id="{15991D67-7177-41AE-B342-06D8A7F614B6}"/>
                </a:ext>
              </a:extLst>
            </p:cNvPr>
            <p:cNvSpPr/>
            <p:nvPr/>
          </p:nvSpPr>
          <p:spPr>
            <a:xfrm>
              <a:off x="4581525" y="341245"/>
              <a:ext cx="2009775" cy="2009775"/>
            </a:xfrm>
            <a:prstGeom prst="arc">
              <a:avLst>
                <a:gd name="adj1" fmla="val 5165063"/>
                <a:gd name="adj2" fmla="val 2784420"/>
              </a:avLst>
            </a:prstGeom>
            <a:ln w="38100">
              <a:solidFill>
                <a:srgbClr val="81D3E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53212E12-7A71-4E69-9753-698CE891A9CE}"/>
                </a:ext>
              </a:extLst>
            </p:cNvPr>
            <p:cNvSpPr/>
            <p:nvPr/>
          </p:nvSpPr>
          <p:spPr>
            <a:xfrm>
              <a:off x="4581525" y="2351020"/>
              <a:ext cx="2009775" cy="2009775"/>
            </a:xfrm>
            <a:prstGeom prst="arc">
              <a:avLst>
                <a:gd name="adj1" fmla="val 16240291"/>
                <a:gd name="adj2" fmla="val 76230"/>
              </a:avLst>
            </a:prstGeom>
            <a:ln w="38100">
              <a:solidFill>
                <a:srgbClr val="81D3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0B48C4-3610-491B-994C-F40578930142}"/>
              </a:ext>
            </a:extLst>
          </p:cNvPr>
          <p:cNvGrpSpPr/>
          <p:nvPr/>
        </p:nvGrpSpPr>
        <p:grpSpPr>
          <a:xfrm rot="7200000">
            <a:off x="6040986" y="2095443"/>
            <a:ext cx="2009775" cy="4019550"/>
            <a:chOff x="4581525" y="341245"/>
            <a:chExt cx="2009775" cy="4019550"/>
          </a:xfrm>
          <a:effectLst/>
        </p:grpSpPr>
        <p:sp>
          <p:nvSpPr>
            <p:cNvPr id="12" name="원호 11">
              <a:extLst>
                <a:ext uri="{FF2B5EF4-FFF2-40B4-BE49-F238E27FC236}">
                  <a16:creationId xmlns:a16="http://schemas.microsoft.com/office/drawing/2014/main" id="{5DFD76CF-95BA-4A3B-B875-351208E247F3}"/>
                </a:ext>
              </a:extLst>
            </p:cNvPr>
            <p:cNvSpPr/>
            <p:nvPr/>
          </p:nvSpPr>
          <p:spPr>
            <a:xfrm>
              <a:off x="4581525" y="341245"/>
              <a:ext cx="2009775" cy="2009775"/>
            </a:xfrm>
            <a:prstGeom prst="arc">
              <a:avLst>
                <a:gd name="adj1" fmla="val 5165063"/>
                <a:gd name="adj2" fmla="val 2784420"/>
              </a:avLst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원호 12">
              <a:extLst>
                <a:ext uri="{FF2B5EF4-FFF2-40B4-BE49-F238E27FC236}">
                  <a16:creationId xmlns:a16="http://schemas.microsoft.com/office/drawing/2014/main" id="{A98C0554-6266-4F63-AA3E-8ED0F87D4A6F}"/>
                </a:ext>
              </a:extLst>
            </p:cNvPr>
            <p:cNvSpPr/>
            <p:nvPr/>
          </p:nvSpPr>
          <p:spPr>
            <a:xfrm>
              <a:off x="4581525" y="2351020"/>
              <a:ext cx="2009775" cy="2009775"/>
            </a:xfrm>
            <a:prstGeom prst="arc">
              <a:avLst>
                <a:gd name="adj1" fmla="val 16240291"/>
                <a:gd name="adj2" fmla="val 76230"/>
              </a:avLst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C52FEF-56B2-4E59-A13C-842125172EED}"/>
              </a:ext>
            </a:extLst>
          </p:cNvPr>
          <p:cNvSpPr/>
          <p:nvPr/>
        </p:nvSpPr>
        <p:spPr>
          <a:xfrm>
            <a:off x="8930974" y="4241237"/>
            <a:ext cx="2837060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</a:rPr>
              <a:t>내용기반 필터링 적용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</a:rPr>
              <a:t>사용자가 읽었던 기사를 기반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</a:rPr>
              <a:t>조회한 기사들의 키워드 종합해 분석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08D3B9-8A26-4731-8C70-98745EC4E29E}"/>
              </a:ext>
            </a:extLst>
          </p:cNvPr>
          <p:cNvSpPr txBox="1"/>
          <p:nvPr/>
        </p:nvSpPr>
        <p:spPr>
          <a:xfrm>
            <a:off x="5525809" y="3418108"/>
            <a:ext cx="133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추천시스템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5D3D22-728D-4937-83BE-BDD762E645B9}"/>
              </a:ext>
            </a:extLst>
          </p:cNvPr>
          <p:cNvGrpSpPr/>
          <p:nvPr/>
        </p:nvGrpSpPr>
        <p:grpSpPr>
          <a:xfrm>
            <a:off x="5190882" y="548766"/>
            <a:ext cx="2009775" cy="4019550"/>
            <a:chOff x="5190882" y="548766"/>
            <a:chExt cx="2009775" cy="401955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63CF565-444E-427E-8AD4-85E609DBE2DC}"/>
                </a:ext>
              </a:extLst>
            </p:cNvPr>
            <p:cNvGrpSpPr/>
            <p:nvPr/>
          </p:nvGrpSpPr>
          <p:grpSpPr>
            <a:xfrm>
              <a:off x="5190882" y="548766"/>
              <a:ext cx="2009775" cy="4019550"/>
              <a:chOff x="5190882" y="548766"/>
              <a:chExt cx="2009775" cy="4019550"/>
            </a:xfrm>
          </p:grpSpPr>
          <p:sp>
            <p:nvSpPr>
              <p:cNvPr id="6" name="원호 5">
                <a:extLst>
                  <a:ext uri="{FF2B5EF4-FFF2-40B4-BE49-F238E27FC236}">
                    <a16:creationId xmlns:a16="http://schemas.microsoft.com/office/drawing/2014/main" id="{9417F512-6B02-4CE1-8E32-D6DC820F92D9}"/>
                  </a:ext>
                </a:extLst>
              </p:cNvPr>
              <p:cNvSpPr/>
              <p:nvPr/>
            </p:nvSpPr>
            <p:spPr>
              <a:xfrm>
                <a:off x="5190882" y="548766"/>
                <a:ext cx="2009775" cy="2009775"/>
              </a:xfrm>
              <a:prstGeom prst="arc">
                <a:avLst>
                  <a:gd name="adj1" fmla="val 5165063"/>
                  <a:gd name="adj2" fmla="val 2784420"/>
                </a:avLst>
              </a:prstGeom>
              <a:ln w="38100">
                <a:solidFill>
                  <a:srgbClr val="81D3E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" name="원호 6">
                <a:extLst>
                  <a:ext uri="{FF2B5EF4-FFF2-40B4-BE49-F238E27FC236}">
                    <a16:creationId xmlns:a16="http://schemas.microsoft.com/office/drawing/2014/main" id="{5CB75486-54BB-48DE-9744-AD5F3C3076EA}"/>
                  </a:ext>
                </a:extLst>
              </p:cNvPr>
              <p:cNvSpPr/>
              <p:nvPr/>
            </p:nvSpPr>
            <p:spPr>
              <a:xfrm>
                <a:off x="5190882" y="2558541"/>
                <a:ext cx="2009775" cy="2009775"/>
              </a:xfrm>
              <a:prstGeom prst="arc">
                <a:avLst>
                  <a:gd name="adj1" fmla="val 16240291"/>
                  <a:gd name="adj2" fmla="val 76230"/>
                </a:avLst>
              </a:prstGeom>
              <a:ln w="38100">
                <a:solidFill>
                  <a:srgbClr val="81D3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C53FC6-06EC-4944-A9C1-6174424E6746}"/>
                </a:ext>
              </a:extLst>
            </p:cNvPr>
            <p:cNvSpPr txBox="1"/>
            <p:nvPr/>
          </p:nvSpPr>
          <p:spPr>
            <a:xfrm>
              <a:off x="5620653" y="1332995"/>
              <a:ext cx="1109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5">
                      <a:lumMod val="75000"/>
                    </a:schemeClr>
                  </a:solidFill>
                </a:rPr>
                <a:t>전체추천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E1B14C-15FF-4DBA-BCDA-8B7C10659134}"/>
              </a:ext>
            </a:extLst>
          </p:cNvPr>
          <p:cNvSpPr txBox="1"/>
          <p:nvPr/>
        </p:nvSpPr>
        <p:spPr>
          <a:xfrm>
            <a:off x="3880137" y="4404848"/>
            <a:ext cx="110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그룹추천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D122D4-6E42-459C-9C6D-BEA6D058EC3E}"/>
              </a:ext>
            </a:extLst>
          </p:cNvPr>
          <p:cNvSpPr txBox="1"/>
          <p:nvPr/>
        </p:nvSpPr>
        <p:spPr>
          <a:xfrm>
            <a:off x="7361169" y="4420409"/>
            <a:ext cx="110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개인추천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4F49C2A-D9A0-49BE-B8FF-48A13A672B17}"/>
              </a:ext>
            </a:extLst>
          </p:cNvPr>
          <p:cNvGrpSpPr/>
          <p:nvPr/>
        </p:nvGrpSpPr>
        <p:grpSpPr>
          <a:xfrm>
            <a:off x="0" y="-12154"/>
            <a:ext cx="9316265" cy="6870154"/>
            <a:chOff x="0" y="-12154"/>
            <a:chExt cx="9316265" cy="687015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D932844-FEE9-493D-AB0A-AC2425B21DA3}"/>
                </a:ext>
              </a:extLst>
            </p:cNvPr>
            <p:cNvGrpSpPr/>
            <p:nvPr/>
          </p:nvGrpSpPr>
          <p:grpSpPr>
            <a:xfrm>
              <a:off x="7053813" y="-12154"/>
              <a:ext cx="2262452" cy="899247"/>
              <a:chOff x="7053813" y="-12154"/>
              <a:chExt cx="2262452" cy="899247"/>
            </a:xfrm>
          </p:grpSpPr>
          <p:sp>
            <p:nvSpPr>
              <p:cNvPr id="25" name="자유형 362">
                <a:extLst>
                  <a:ext uri="{FF2B5EF4-FFF2-40B4-BE49-F238E27FC236}">
                    <a16:creationId xmlns:a16="http://schemas.microsoft.com/office/drawing/2014/main" id="{D42242D6-62CD-4D86-8155-2075B6F3154C}"/>
                  </a:ext>
                </a:extLst>
              </p:cNvPr>
              <p:cNvSpPr/>
              <p:nvPr/>
            </p:nvSpPr>
            <p:spPr>
              <a:xfrm flipV="1">
                <a:off x="7053813" y="-12154"/>
                <a:ext cx="1857402" cy="649202"/>
              </a:xfrm>
              <a:custGeom>
                <a:avLst/>
                <a:gdLst>
                  <a:gd name="connsiteX0" fmla="*/ 0 w 1857402"/>
                  <a:gd name="connsiteY0" fmla="*/ 649202 h 649202"/>
                  <a:gd name="connsiteX1" fmla="*/ 315163 w 1857402"/>
                  <a:gd name="connsiteY1" fmla="*/ 649202 h 649202"/>
                  <a:gd name="connsiteX2" fmla="*/ 342676 w 1857402"/>
                  <a:gd name="connsiteY2" fmla="*/ 598513 h 649202"/>
                  <a:gd name="connsiteX3" fmla="*/ 928701 w 1857402"/>
                  <a:gd name="connsiteY3" fmla="*/ 286926 h 649202"/>
                  <a:gd name="connsiteX4" fmla="*/ 1514726 w 1857402"/>
                  <a:gd name="connsiteY4" fmla="*/ 598513 h 649202"/>
                  <a:gd name="connsiteX5" fmla="*/ 1542239 w 1857402"/>
                  <a:gd name="connsiteY5" fmla="*/ 649202 h 649202"/>
                  <a:gd name="connsiteX6" fmla="*/ 1857402 w 1857402"/>
                  <a:gd name="connsiteY6" fmla="*/ 649202 h 649202"/>
                  <a:gd name="connsiteX7" fmla="*/ 1844263 w 1857402"/>
                  <a:gd name="connsiteY7" fmla="*/ 606875 h 649202"/>
                  <a:gd name="connsiteX8" fmla="*/ 928701 w 1857402"/>
                  <a:gd name="connsiteY8" fmla="*/ 0 h 649202"/>
                  <a:gd name="connsiteX9" fmla="*/ 13139 w 1857402"/>
                  <a:gd name="connsiteY9" fmla="*/ 606875 h 649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402" h="649202">
                    <a:moveTo>
                      <a:pt x="0" y="649202"/>
                    </a:moveTo>
                    <a:lnTo>
                      <a:pt x="315163" y="649202"/>
                    </a:lnTo>
                    <a:lnTo>
                      <a:pt x="342676" y="598513"/>
                    </a:lnTo>
                    <a:cubicBezTo>
                      <a:pt x="469679" y="410524"/>
                      <a:pt x="684756" y="286926"/>
                      <a:pt x="928701" y="286926"/>
                    </a:cubicBezTo>
                    <a:cubicBezTo>
                      <a:pt x="1172646" y="286926"/>
                      <a:pt x="1387723" y="410524"/>
                      <a:pt x="1514726" y="598513"/>
                    </a:cubicBezTo>
                    <a:lnTo>
                      <a:pt x="1542239" y="649202"/>
                    </a:lnTo>
                    <a:lnTo>
                      <a:pt x="1857402" y="649202"/>
                    </a:lnTo>
                    <a:lnTo>
                      <a:pt x="1844263" y="606875"/>
                    </a:lnTo>
                    <a:cubicBezTo>
                      <a:pt x="1693419" y="250240"/>
                      <a:pt x="1340284" y="0"/>
                      <a:pt x="928701" y="0"/>
                    </a:cubicBezTo>
                    <a:cubicBezTo>
                      <a:pt x="517119" y="0"/>
                      <a:pt x="163983" y="250240"/>
                      <a:pt x="13139" y="606875"/>
                    </a:cubicBezTo>
                    <a:close/>
                  </a:path>
                </a:pathLst>
              </a:custGeom>
              <a:solidFill>
                <a:srgbClr val="A4F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BA283B3-9584-47E8-993C-06AB859CEA9C}"/>
                  </a:ext>
                </a:extLst>
              </p:cNvPr>
              <p:cNvSpPr/>
              <p:nvPr/>
            </p:nvSpPr>
            <p:spPr>
              <a:xfrm>
                <a:off x="9154723" y="725551"/>
                <a:ext cx="161542" cy="16154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" name="자유형 382">
              <a:extLst>
                <a:ext uri="{FF2B5EF4-FFF2-40B4-BE49-F238E27FC236}">
                  <a16:creationId xmlns:a16="http://schemas.microsoft.com/office/drawing/2014/main" id="{8AAA32E3-61CF-47FC-8EF0-8F1B144698C8}"/>
                </a:ext>
              </a:extLst>
            </p:cNvPr>
            <p:cNvSpPr/>
            <p:nvPr/>
          </p:nvSpPr>
          <p:spPr>
            <a:xfrm>
              <a:off x="0" y="5949256"/>
              <a:ext cx="1096772" cy="908744"/>
            </a:xfrm>
            <a:custGeom>
              <a:avLst/>
              <a:gdLst>
                <a:gd name="connsiteX0" fmla="*/ 0 w 1096772"/>
                <a:gd name="connsiteY0" fmla="*/ 0 h 908744"/>
                <a:gd name="connsiteX1" fmla="*/ 101790 w 1096772"/>
                <a:gd name="connsiteY1" fmla="*/ 15535 h 908744"/>
                <a:gd name="connsiteX2" fmla="*/ 1081153 w 1096772"/>
                <a:gd name="connsiteY2" fmla="*/ 859585 h 908744"/>
                <a:gd name="connsiteX3" fmla="*/ 1096772 w 1096772"/>
                <a:gd name="connsiteY3" fmla="*/ 908744 h 908744"/>
                <a:gd name="connsiteX4" fmla="*/ 969467 w 1096772"/>
                <a:gd name="connsiteY4" fmla="*/ 908744 h 908744"/>
                <a:gd name="connsiteX5" fmla="*/ 967111 w 1096772"/>
                <a:gd name="connsiteY5" fmla="*/ 901329 h 908744"/>
                <a:gd name="connsiteX6" fmla="*/ 77321 w 1096772"/>
                <a:gd name="connsiteY6" fmla="*/ 134476 h 908744"/>
                <a:gd name="connsiteX7" fmla="*/ 0 w 1096772"/>
                <a:gd name="connsiteY7" fmla="*/ 122676 h 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6772" h="908744">
                  <a:moveTo>
                    <a:pt x="0" y="0"/>
                  </a:moveTo>
                  <a:lnTo>
                    <a:pt x="101790" y="15535"/>
                  </a:lnTo>
                  <a:cubicBezTo>
                    <a:pt x="555458" y="108369"/>
                    <a:pt x="924824" y="432631"/>
                    <a:pt x="1081153" y="859585"/>
                  </a:cubicBezTo>
                  <a:lnTo>
                    <a:pt x="1096772" y="908744"/>
                  </a:lnTo>
                  <a:lnTo>
                    <a:pt x="969467" y="908744"/>
                  </a:lnTo>
                  <a:lnTo>
                    <a:pt x="967111" y="901329"/>
                  </a:lnTo>
                  <a:cubicBezTo>
                    <a:pt x="825080" y="513425"/>
                    <a:pt x="489496" y="218820"/>
                    <a:pt x="77321" y="134476"/>
                  </a:cubicBezTo>
                  <a:lnTo>
                    <a:pt x="0" y="122676"/>
                  </a:lnTo>
                  <a:close/>
                </a:path>
              </a:pathLst>
            </a:custGeom>
            <a:solidFill>
              <a:srgbClr val="E4C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8" name="제목 1">
            <a:extLst>
              <a:ext uri="{FF2B5EF4-FFF2-40B4-BE49-F238E27FC236}">
                <a16:creationId xmlns:a16="http://schemas.microsoft.com/office/drawing/2014/main" id="{3585E8FE-60EB-475A-B93A-EA823308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6426"/>
            <a:ext cx="2848276" cy="934080"/>
          </a:xfrm>
        </p:spPr>
        <p:txBody>
          <a:bodyPr>
            <a:normAutofit/>
          </a:bodyPr>
          <a:lstStyle/>
          <a:p>
            <a:r>
              <a:rPr lang="ko-KR" altLang="en-US" sz="3800" b="1" dirty="0">
                <a:solidFill>
                  <a:schemeClr val="accent5">
                    <a:lumMod val="50000"/>
                  </a:schemeClr>
                </a:solidFill>
              </a:rPr>
              <a:t>추천시스템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C602C41-A050-4BC2-B982-9A825FEF233F}"/>
              </a:ext>
            </a:extLst>
          </p:cNvPr>
          <p:cNvSpPr/>
          <p:nvPr/>
        </p:nvSpPr>
        <p:spPr>
          <a:xfrm>
            <a:off x="5167498" y="6163513"/>
            <a:ext cx="2050181" cy="340216"/>
          </a:xfrm>
          <a:prstGeom prst="roundRect">
            <a:avLst>
              <a:gd name="adj" fmla="val 2781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595959"/>
                </a:solidFill>
              </a:rPr>
              <a:t>트위터 클러스터링</a:t>
            </a:r>
            <a:endParaRPr lang="en-US" altLang="ko-KR" sz="1600" b="1" dirty="0">
              <a:solidFill>
                <a:srgbClr val="595959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3C79A2-5853-4A48-A4ED-428A7D14EF40}"/>
              </a:ext>
            </a:extLst>
          </p:cNvPr>
          <p:cNvCxnSpPr>
            <a:cxnSpLocks/>
          </p:cNvCxnSpPr>
          <p:nvPr/>
        </p:nvCxnSpPr>
        <p:spPr>
          <a:xfrm flipH="1" flipV="1">
            <a:off x="4990058" y="5529128"/>
            <a:ext cx="535751" cy="188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61944D7-9864-4366-AC99-13BD02A97962}"/>
              </a:ext>
            </a:extLst>
          </p:cNvPr>
          <p:cNvCxnSpPr>
            <a:cxnSpLocks/>
          </p:cNvCxnSpPr>
          <p:nvPr/>
        </p:nvCxnSpPr>
        <p:spPr>
          <a:xfrm flipV="1">
            <a:off x="6823240" y="5449862"/>
            <a:ext cx="383964" cy="246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0CE1ED8-5349-4B64-B980-C6E2FDF0578A}"/>
              </a:ext>
            </a:extLst>
          </p:cNvPr>
          <p:cNvGrpSpPr/>
          <p:nvPr/>
        </p:nvGrpSpPr>
        <p:grpSpPr>
          <a:xfrm>
            <a:off x="655005" y="3910133"/>
            <a:ext cx="2455666" cy="2125985"/>
            <a:chOff x="1526259" y="2191493"/>
            <a:chExt cx="2455666" cy="2125985"/>
          </a:xfrm>
        </p:grpSpPr>
        <p:pic>
          <p:nvPicPr>
            <p:cNvPr id="37" name="Picture 2" descr="카카오 아이콘에 대한 이미지 검색결과">
              <a:extLst>
                <a:ext uri="{FF2B5EF4-FFF2-40B4-BE49-F238E27FC236}">
                  <a16:creationId xmlns:a16="http://schemas.microsoft.com/office/drawing/2014/main" id="{038C053D-9EB4-4D34-B360-7371717D9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6259" y="2191493"/>
              <a:ext cx="2404730" cy="801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468852-5F28-48F0-B840-A494FD54B876}"/>
                </a:ext>
              </a:extLst>
            </p:cNvPr>
            <p:cNvSpPr txBox="1"/>
            <p:nvPr/>
          </p:nvSpPr>
          <p:spPr>
            <a:xfrm>
              <a:off x="1577195" y="3195977"/>
              <a:ext cx="240473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/>
                <a:t>콘텐츠기반 필터링</a:t>
              </a:r>
              <a:endParaRPr lang="en-US" altLang="ko-KR" sz="17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DB95745-59B4-4F4F-94ED-C7CF69EE7DE0}"/>
                </a:ext>
              </a:extLst>
            </p:cNvPr>
            <p:cNvSpPr txBox="1"/>
            <p:nvPr/>
          </p:nvSpPr>
          <p:spPr>
            <a:xfrm>
              <a:off x="1577195" y="3575855"/>
              <a:ext cx="209798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/>
                <a:t>협업기반 필터링</a:t>
              </a:r>
              <a:endParaRPr lang="en-US" altLang="ko-KR" sz="17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E9854B-80D0-415B-AEA9-359483592A88}"/>
                </a:ext>
              </a:extLst>
            </p:cNvPr>
            <p:cNvSpPr txBox="1"/>
            <p:nvPr/>
          </p:nvSpPr>
          <p:spPr>
            <a:xfrm>
              <a:off x="1577195" y="3963535"/>
              <a:ext cx="173750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err="1">
                  <a:solidFill>
                    <a:schemeClr val="accent4">
                      <a:lumMod val="75000"/>
                    </a:schemeClr>
                  </a:solidFill>
                </a:rPr>
                <a:t>멀티암드밴딧</a:t>
              </a:r>
              <a:endParaRPr lang="en-US" altLang="ko-KR" sz="17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504F85A-ED8C-4F80-97C6-F054CBC5C752}"/>
              </a:ext>
            </a:extLst>
          </p:cNvPr>
          <p:cNvSpPr txBox="1"/>
          <p:nvPr/>
        </p:nvSpPr>
        <p:spPr>
          <a:xfrm>
            <a:off x="3560801" y="5734320"/>
            <a:ext cx="19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클러스터링 점수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2DB970-61D7-4E21-BFDA-43DDDB35208D}"/>
              </a:ext>
            </a:extLst>
          </p:cNvPr>
          <p:cNvSpPr txBox="1"/>
          <p:nvPr/>
        </p:nvSpPr>
        <p:spPr>
          <a:xfrm>
            <a:off x="6895741" y="5755809"/>
            <a:ext cx="19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클러스터링 점수</a:t>
            </a:r>
          </a:p>
        </p:txBody>
      </p:sp>
    </p:spTree>
    <p:extLst>
      <p:ext uri="{BB962C8B-B14F-4D97-AF65-F5344CB8AC3E}">
        <p14:creationId xmlns:p14="http://schemas.microsoft.com/office/powerpoint/2010/main" val="242060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4" grpId="0"/>
      <p:bldP spid="18" grpId="0"/>
      <p:bldP spid="20" grpId="0"/>
      <p:bldP spid="21" grpId="0"/>
      <p:bldP spid="29" grpId="0" animBg="1"/>
      <p:bldP spid="41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B2FE3440-D0A2-4790-B1A8-F1FC0B7558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2312261"/>
              </p:ext>
            </p:extLst>
          </p:nvPr>
        </p:nvGraphicFramePr>
        <p:xfrm>
          <a:off x="5753099" y="2710905"/>
          <a:ext cx="6018597" cy="3727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FA0D4B7D-8998-456F-9CCD-F97E1BD078A9}"/>
              </a:ext>
            </a:extLst>
          </p:cNvPr>
          <p:cNvGrpSpPr/>
          <p:nvPr/>
        </p:nvGrpSpPr>
        <p:grpSpPr>
          <a:xfrm>
            <a:off x="766253" y="2151184"/>
            <a:ext cx="4062332" cy="2723521"/>
            <a:chOff x="766253" y="2151184"/>
            <a:chExt cx="4062332" cy="2723521"/>
          </a:xfrm>
        </p:grpSpPr>
        <p:pic>
          <p:nvPicPr>
            <p:cNvPr id="3076" name="Picture 4" descr="human icon에 대한 이미지 검색결과">
              <a:extLst>
                <a:ext uri="{FF2B5EF4-FFF2-40B4-BE49-F238E27FC236}">
                  <a16:creationId xmlns:a16="http://schemas.microsoft.com/office/drawing/2014/main" id="{001A3DA1-E00A-4970-BF55-A3800ED3C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9281" y="2159977"/>
              <a:ext cx="1181101" cy="1181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uman icon에 대한 이미지 검색결과">
              <a:extLst>
                <a:ext uri="{FF2B5EF4-FFF2-40B4-BE49-F238E27FC236}">
                  <a16:creationId xmlns:a16="http://schemas.microsoft.com/office/drawing/2014/main" id="{41E08F94-36DA-429A-87E6-67389796B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473" y="2151185"/>
              <a:ext cx="1189893" cy="1189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human icon에 대한 이미지 검색결과">
              <a:extLst>
                <a:ext uri="{FF2B5EF4-FFF2-40B4-BE49-F238E27FC236}">
                  <a16:creationId xmlns:a16="http://schemas.microsoft.com/office/drawing/2014/main" id="{1BE4A0EF-FBB7-4425-882F-6A3D240B9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7376" y="2151184"/>
              <a:ext cx="1189893" cy="1189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uman icon에 대한 이미지 검색결과">
              <a:extLst>
                <a:ext uri="{FF2B5EF4-FFF2-40B4-BE49-F238E27FC236}">
                  <a16:creationId xmlns:a16="http://schemas.microsoft.com/office/drawing/2014/main" id="{94732169-474D-4C95-AE81-79D1677D31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0347" y="3117506"/>
              <a:ext cx="1172309" cy="1172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human icon에 대한 이미지 검색결과">
              <a:extLst>
                <a:ext uri="{FF2B5EF4-FFF2-40B4-BE49-F238E27FC236}">
                  <a16:creationId xmlns:a16="http://schemas.microsoft.com/office/drawing/2014/main" id="{9D7D50B7-D8FF-4C7B-82F8-8AE4142BF6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5102" y="3099922"/>
              <a:ext cx="1172309" cy="1172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5E0133-22FA-4E64-BF25-F2F87A5BF0DD}"/>
                </a:ext>
              </a:extLst>
            </p:cNvPr>
            <p:cNvSpPr txBox="1"/>
            <p:nvPr/>
          </p:nvSpPr>
          <p:spPr>
            <a:xfrm>
              <a:off x="766253" y="4443818"/>
              <a:ext cx="40623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  <a:r>
                <a:rPr lang="ko-KR" altLang="en-US" sz="2200" dirty="0">
                  <a:solidFill>
                    <a:schemeClr val="accent1">
                      <a:lumMod val="50000"/>
                    </a:schemeClr>
                  </a:solidFill>
                </a:rPr>
                <a:t>일간 </a:t>
              </a:r>
              <a:r>
                <a:rPr lang="en-US" altLang="ko-KR" sz="2200" dirty="0">
                  <a:solidFill>
                    <a:schemeClr val="accent1">
                      <a:lumMod val="50000"/>
                    </a:schemeClr>
                  </a:solidFill>
                </a:rPr>
                <a:t>10</a:t>
              </a:r>
              <a:r>
                <a:rPr lang="ko-KR" altLang="en-US" sz="2200" dirty="0">
                  <a:solidFill>
                    <a:schemeClr val="accent1">
                      <a:lumMod val="50000"/>
                    </a:schemeClr>
                  </a:solidFill>
                </a:rPr>
                <a:t>명에 대해 유저테스트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2953277-3485-4AD8-A56A-7534DB915182}"/>
              </a:ext>
            </a:extLst>
          </p:cNvPr>
          <p:cNvGrpSpPr/>
          <p:nvPr/>
        </p:nvGrpSpPr>
        <p:grpSpPr>
          <a:xfrm>
            <a:off x="0" y="-12154"/>
            <a:ext cx="9316265" cy="6870154"/>
            <a:chOff x="0" y="-12154"/>
            <a:chExt cx="9316265" cy="687015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9001740-C711-405D-B893-FA2DD93D09F0}"/>
                </a:ext>
              </a:extLst>
            </p:cNvPr>
            <p:cNvGrpSpPr/>
            <p:nvPr/>
          </p:nvGrpSpPr>
          <p:grpSpPr>
            <a:xfrm>
              <a:off x="7053813" y="-12154"/>
              <a:ext cx="2262452" cy="899247"/>
              <a:chOff x="7053813" y="-12154"/>
              <a:chExt cx="2262452" cy="899247"/>
            </a:xfrm>
          </p:grpSpPr>
          <p:sp>
            <p:nvSpPr>
              <p:cNvPr id="17" name="자유형 362">
                <a:extLst>
                  <a:ext uri="{FF2B5EF4-FFF2-40B4-BE49-F238E27FC236}">
                    <a16:creationId xmlns:a16="http://schemas.microsoft.com/office/drawing/2014/main" id="{7281B5DB-CE47-4D4A-B59B-E7F50FF61BD8}"/>
                  </a:ext>
                </a:extLst>
              </p:cNvPr>
              <p:cNvSpPr/>
              <p:nvPr/>
            </p:nvSpPr>
            <p:spPr>
              <a:xfrm flipV="1">
                <a:off x="7053813" y="-12154"/>
                <a:ext cx="1857402" cy="649202"/>
              </a:xfrm>
              <a:custGeom>
                <a:avLst/>
                <a:gdLst>
                  <a:gd name="connsiteX0" fmla="*/ 0 w 1857402"/>
                  <a:gd name="connsiteY0" fmla="*/ 649202 h 649202"/>
                  <a:gd name="connsiteX1" fmla="*/ 315163 w 1857402"/>
                  <a:gd name="connsiteY1" fmla="*/ 649202 h 649202"/>
                  <a:gd name="connsiteX2" fmla="*/ 342676 w 1857402"/>
                  <a:gd name="connsiteY2" fmla="*/ 598513 h 649202"/>
                  <a:gd name="connsiteX3" fmla="*/ 928701 w 1857402"/>
                  <a:gd name="connsiteY3" fmla="*/ 286926 h 649202"/>
                  <a:gd name="connsiteX4" fmla="*/ 1514726 w 1857402"/>
                  <a:gd name="connsiteY4" fmla="*/ 598513 h 649202"/>
                  <a:gd name="connsiteX5" fmla="*/ 1542239 w 1857402"/>
                  <a:gd name="connsiteY5" fmla="*/ 649202 h 649202"/>
                  <a:gd name="connsiteX6" fmla="*/ 1857402 w 1857402"/>
                  <a:gd name="connsiteY6" fmla="*/ 649202 h 649202"/>
                  <a:gd name="connsiteX7" fmla="*/ 1844263 w 1857402"/>
                  <a:gd name="connsiteY7" fmla="*/ 606875 h 649202"/>
                  <a:gd name="connsiteX8" fmla="*/ 928701 w 1857402"/>
                  <a:gd name="connsiteY8" fmla="*/ 0 h 649202"/>
                  <a:gd name="connsiteX9" fmla="*/ 13139 w 1857402"/>
                  <a:gd name="connsiteY9" fmla="*/ 606875 h 649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402" h="649202">
                    <a:moveTo>
                      <a:pt x="0" y="649202"/>
                    </a:moveTo>
                    <a:lnTo>
                      <a:pt x="315163" y="649202"/>
                    </a:lnTo>
                    <a:lnTo>
                      <a:pt x="342676" y="598513"/>
                    </a:lnTo>
                    <a:cubicBezTo>
                      <a:pt x="469679" y="410524"/>
                      <a:pt x="684756" y="286926"/>
                      <a:pt x="928701" y="286926"/>
                    </a:cubicBezTo>
                    <a:cubicBezTo>
                      <a:pt x="1172646" y="286926"/>
                      <a:pt x="1387723" y="410524"/>
                      <a:pt x="1514726" y="598513"/>
                    </a:cubicBezTo>
                    <a:lnTo>
                      <a:pt x="1542239" y="649202"/>
                    </a:lnTo>
                    <a:lnTo>
                      <a:pt x="1857402" y="649202"/>
                    </a:lnTo>
                    <a:lnTo>
                      <a:pt x="1844263" y="606875"/>
                    </a:lnTo>
                    <a:cubicBezTo>
                      <a:pt x="1693419" y="250240"/>
                      <a:pt x="1340284" y="0"/>
                      <a:pt x="928701" y="0"/>
                    </a:cubicBezTo>
                    <a:cubicBezTo>
                      <a:pt x="517119" y="0"/>
                      <a:pt x="163983" y="250240"/>
                      <a:pt x="13139" y="606875"/>
                    </a:cubicBezTo>
                    <a:close/>
                  </a:path>
                </a:pathLst>
              </a:custGeom>
              <a:solidFill>
                <a:srgbClr val="A4F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59B00865-E017-4FD9-8307-195C3B5B9301}"/>
                  </a:ext>
                </a:extLst>
              </p:cNvPr>
              <p:cNvSpPr/>
              <p:nvPr/>
            </p:nvSpPr>
            <p:spPr>
              <a:xfrm>
                <a:off x="9154723" y="725551"/>
                <a:ext cx="161542" cy="16154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" name="자유형 382">
              <a:extLst>
                <a:ext uri="{FF2B5EF4-FFF2-40B4-BE49-F238E27FC236}">
                  <a16:creationId xmlns:a16="http://schemas.microsoft.com/office/drawing/2014/main" id="{32AC1F70-D966-456E-AA42-056832D7A2BE}"/>
                </a:ext>
              </a:extLst>
            </p:cNvPr>
            <p:cNvSpPr/>
            <p:nvPr/>
          </p:nvSpPr>
          <p:spPr>
            <a:xfrm>
              <a:off x="0" y="5949256"/>
              <a:ext cx="1096772" cy="908744"/>
            </a:xfrm>
            <a:custGeom>
              <a:avLst/>
              <a:gdLst>
                <a:gd name="connsiteX0" fmla="*/ 0 w 1096772"/>
                <a:gd name="connsiteY0" fmla="*/ 0 h 908744"/>
                <a:gd name="connsiteX1" fmla="*/ 101790 w 1096772"/>
                <a:gd name="connsiteY1" fmla="*/ 15535 h 908744"/>
                <a:gd name="connsiteX2" fmla="*/ 1081153 w 1096772"/>
                <a:gd name="connsiteY2" fmla="*/ 859585 h 908744"/>
                <a:gd name="connsiteX3" fmla="*/ 1096772 w 1096772"/>
                <a:gd name="connsiteY3" fmla="*/ 908744 h 908744"/>
                <a:gd name="connsiteX4" fmla="*/ 969467 w 1096772"/>
                <a:gd name="connsiteY4" fmla="*/ 908744 h 908744"/>
                <a:gd name="connsiteX5" fmla="*/ 967111 w 1096772"/>
                <a:gd name="connsiteY5" fmla="*/ 901329 h 908744"/>
                <a:gd name="connsiteX6" fmla="*/ 77321 w 1096772"/>
                <a:gd name="connsiteY6" fmla="*/ 134476 h 908744"/>
                <a:gd name="connsiteX7" fmla="*/ 0 w 1096772"/>
                <a:gd name="connsiteY7" fmla="*/ 122676 h 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6772" h="908744">
                  <a:moveTo>
                    <a:pt x="0" y="0"/>
                  </a:moveTo>
                  <a:lnTo>
                    <a:pt x="101790" y="15535"/>
                  </a:lnTo>
                  <a:cubicBezTo>
                    <a:pt x="555458" y="108369"/>
                    <a:pt x="924824" y="432631"/>
                    <a:pt x="1081153" y="859585"/>
                  </a:cubicBezTo>
                  <a:lnTo>
                    <a:pt x="1096772" y="908744"/>
                  </a:lnTo>
                  <a:lnTo>
                    <a:pt x="969467" y="908744"/>
                  </a:lnTo>
                  <a:lnTo>
                    <a:pt x="967111" y="901329"/>
                  </a:lnTo>
                  <a:cubicBezTo>
                    <a:pt x="825080" y="513425"/>
                    <a:pt x="489496" y="218820"/>
                    <a:pt x="77321" y="134476"/>
                  </a:cubicBezTo>
                  <a:lnTo>
                    <a:pt x="0" y="122676"/>
                  </a:lnTo>
                  <a:close/>
                </a:path>
              </a:pathLst>
            </a:custGeom>
            <a:solidFill>
              <a:srgbClr val="E4C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제목 1">
            <a:extLst>
              <a:ext uri="{FF2B5EF4-FFF2-40B4-BE49-F238E27FC236}">
                <a16:creationId xmlns:a16="http://schemas.microsoft.com/office/drawing/2014/main" id="{5A2F8E4B-D68A-4444-BD9E-1D20A5343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6426"/>
            <a:ext cx="9808675" cy="878974"/>
          </a:xfrm>
        </p:spPr>
        <p:txBody>
          <a:bodyPr>
            <a:normAutofit/>
          </a:bodyPr>
          <a:lstStyle/>
          <a:p>
            <a:r>
              <a:rPr lang="ko-KR" altLang="en-US" sz="3800" b="1" dirty="0">
                <a:solidFill>
                  <a:schemeClr val="accent5">
                    <a:lumMod val="50000"/>
                  </a:schemeClr>
                </a:solidFill>
              </a:rPr>
              <a:t>추천 시스템 성능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70A46D-BE3E-4B90-92D7-2BDA824C4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308" y="4823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39489392" descr="EMB000044ec516b">
            <a:extLst>
              <a:ext uri="{FF2B5EF4-FFF2-40B4-BE49-F238E27FC236}">
                <a16:creationId xmlns:a16="http://schemas.microsoft.com/office/drawing/2014/main" id="{CEFA5935-9576-41A9-9DA9-EEF8303DF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517" y="887092"/>
            <a:ext cx="6115179" cy="55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D68EDD-3309-4EDA-A71D-C25C07967C89}"/>
              </a:ext>
            </a:extLst>
          </p:cNvPr>
          <p:cNvSpPr txBox="1"/>
          <p:nvPr/>
        </p:nvSpPr>
        <p:spPr>
          <a:xfrm>
            <a:off x="7227176" y="1673879"/>
            <a:ext cx="30704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accent1">
                    <a:lumMod val="50000"/>
                  </a:schemeClr>
                </a:solidFill>
              </a:rPr>
              <a:t>목표 추천 성공률</a:t>
            </a:r>
            <a:r>
              <a:rPr lang="en-US" altLang="ko-KR" sz="2200" dirty="0">
                <a:solidFill>
                  <a:schemeClr val="accent1">
                    <a:lumMod val="50000"/>
                  </a:schemeClr>
                </a:solidFill>
              </a:rPr>
              <a:t>: 50%</a:t>
            </a:r>
            <a:endParaRPr lang="ko-KR" altLang="en-US" sz="2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15B7EAF-5918-46C7-9009-793A5B77E910}"/>
              </a:ext>
            </a:extLst>
          </p:cNvPr>
          <p:cNvSpPr/>
          <p:nvPr/>
        </p:nvSpPr>
        <p:spPr>
          <a:xfrm>
            <a:off x="9200553" y="3210145"/>
            <a:ext cx="788974" cy="493515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36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20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F7381A-B5C6-4631-931F-2FDB4AA5D610}"/>
              </a:ext>
            </a:extLst>
          </p:cNvPr>
          <p:cNvGrpSpPr/>
          <p:nvPr/>
        </p:nvGrpSpPr>
        <p:grpSpPr>
          <a:xfrm>
            <a:off x="0" y="-12154"/>
            <a:ext cx="9316265" cy="6870154"/>
            <a:chOff x="0" y="-12154"/>
            <a:chExt cx="9316265" cy="687015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FBDED0C-F1D3-45B2-BDDF-E382E76C524D}"/>
                </a:ext>
              </a:extLst>
            </p:cNvPr>
            <p:cNvGrpSpPr/>
            <p:nvPr/>
          </p:nvGrpSpPr>
          <p:grpSpPr>
            <a:xfrm>
              <a:off x="7053813" y="-12154"/>
              <a:ext cx="2262452" cy="899247"/>
              <a:chOff x="7053813" y="-12154"/>
              <a:chExt cx="2262452" cy="899247"/>
            </a:xfrm>
          </p:grpSpPr>
          <p:sp>
            <p:nvSpPr>
              <p:cNvPr id="14" name="자유형 362">
                <a:extLst>
                  <a:ext uri="{FF2B5EF4-FFF2-40B4-BE49-F238E27FC236}">
                    <a16:creationId xmlns:a16="http://schemas.microsoft.com/office/drawing/2014/main" id="{7861AEE5-EA81-419F-8905-CE5FF86D9898}"/>
                  </a:ext>
                </a:extLst>
              </p:cNvPr>
              <p:cNvSpPr/>
              <p:nvPr/>
            </p:nvSpPr>
            <p:spPr>
              <a:xfrm flipV="1">
                <a:off x="7053813" y="-12154"/>
                <a:ext cx="1857402" cy="649202"/>
              </a:xfrm>
              <a:custGeom>
                <a:avLst/>
                <a:gdLst>
                  <a:gd name="connsiteX0" fmla="*/ 0 w 1857402"/>
                  <a:gd name="connsiteY0" fmla="*/ 649202 h 649202"/>
                  <a:gd name="connsiteX1" fmla="*/ 315163 w 1857402"/>
                  <a:gd name="connsiteY1" fmla="*/ 649202 h 649202"/>
                  <a:gd name="connsiteX2" fmla="*/ 342676 w 1857402"/>
                  <a:gd name="connsiteY2" fmla="*/ 598513 h 649202"/>
                  <a:gd name="connsiteX3" fmla="*/ 928701 w 1857402"/>
                  <a:gd name="connsiteY3" fmla="*/ 286926 h 649202"/>
                  <a:gd name="connsiteX4" fmla="*/ 1514726 w 1857402"/>
                  <a:gd name="connsiteY4" fmla="*/ 598513 h 649202"/>
                  <a:gd name="connsiteX5" fmla="*/ 1542239 w 1857402"/>
                  <a:gd name="connsiteY5" fmla="*/ 649202 h 649202"/>
                  <a:gd name="connsiteX6" fmla="*/ 1857402 w 1857402"/>
                  <a:gd name="connsiteY6" fmla="*/ 649202 h 649202"/>
                  <a:gd name="connsiteX7" fmla="*/ 1844263 w 1857402"/>
                  <a:gd name="connsiteY7" fmla="*/ 606875 h 649202"/>
                  <a:gd name="connsiteX8" fmla="*/ 928701 w 1857402"/>
                  <a:gd name="connsiteY8" fmla="*/ 0 h 649202"/>
                  <a:gd name="connsiteX9" fmla="*/ 13139 w 1857402"/>
                  <a:gd name="connsiteY9" fmla="*/ 606875 h 649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402" h="649202">
                    <a:moveTo>
                      <a:pt x="0" y="649202"/>
                    </a:moveTo>
                    <a:lnTo>
                      <a:pt x="315163" y="649202"/>
                    </a:lnTo>
                    <a:lnTo>
                      <a:pt x="342676" y="598513"/>
                    </a:lnTo>
                    <a:cubicBezTo>
                      <a:pt x="469679" y="410524"/>
                      <a:pt x="684756" y="286926"/>
                      <a:pt x="928701" y="286926"/>
                    </a:cubicBezTo>
                    <a:cubicBezTo>
                      <a:pt x="1172646" y="286926"/>
                      <a:pt x="1387723" y="410524"/>
                      <a:pt x="1514726" y="598513"/>
                    </a:cubicBezTo>
                    <a:lnTo>
                      <a:pt x="1542239" y="649202"/>
                    </a:lnTo>
                    <a:lnTo>
                      <a:pt x="1857402" y="649202"/>
                    </a:lnTo>
                    <a:lnTo>
                      <a:pt x="1844263" y="606875"/>
                    </a:lnTo>
                    <a:cubicBezTo>
                      <a:pt x="1693419" y="250240"/>
                      <a:pt x="1340284" y="0"/>
                      <a:pt x="928701" y="0"/>
                    </a:cubicBezTo>
                    <a:cubicBezTo>
                      <a:pt x="517119" y="0"/>
                      <a:pt x="163983" y="250240"/>
                      <a:pt x="13139" y="606875"/>
                    </a:cubicBezTo>
                    <a:close/>
                  </a:path>
                </a:pathLst>
              </a:custGeom>
              <a:solidFill>
                <a:srgbClr val="A4F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75DDF2D8-C0BC-4A3C-A107-E39B5497FF0C}"/>
                  </a:ext>
                </a:extLst>
              </p:cNvPr>
              <p:cNvSpPr/>
              <p:nvPr/>
            </p:nvSpPr>
            <p:spPr>
              <a:xfrm>
                <a:off x="9154723" y="725551"/>
                <a:ext cx="161542" cy="16154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" name="자유형 382">
              <a:extLst>
                <a:ext uri="{FF2B5EF4-FFF2-40B4-BE49-F238E27FC236}">
                  <a16:creationId xmlns:a16="http://schemas.microsoft.com/office/drawing/2014/main" id="{64BE825F-EECC-4EFF-ABEA-75F1EF05DA09}"/>
                </a:ext>
              </a:extLst>
            </p:cNvPr>
            <p:cNvSpPr/>
            <p:nvPr/>
          </p:nvSpPr>
          <p:spPr>
            <a:xfrm>
              <a:off x="0" y="5949256"/>
              <a:ext cx="1096772" cy="908744"/>
            </a:xfrm>
            <a:custGeom>
              <a:avLst/>
              <a:gdLst>
                <a:gd name="connsiteX0" fmla="*/ 0 w 1096772"/>
                <a:gd name="connsiteY0" fmla="*/ 0 h 908744"/>
                <a:gd name="connsiteX1" fmla="*/ 101790 w 1096772"/>
                <a:gd name="connsiteY1" fmla="*/ 15535 h 908744"/>
                <a:gd name="connsiteX2" fmla="*/ 1081153 w 1096772"/>
                <a:gd name="connsiteY2" fmla="*/ 859585 h 908744"/>
                <a:gd name="connsiteX3" fmla="*/ 1096772 w 1096772"/>
                <a:gd name="connsiteY3" fmla="*/ 908744 h 908744"/>
                <a:gd name="connsiteX4" fmla="*/ 969467 w 1096772"/>
                <a:gd name="connsiteY4" fmla="*/ 908744 h 908744"/>
                <a:gd name="connsiteX5" fmla="*/ 967111 w 1096772"/>
                <a:gd name="connsiteY5" fmla="*/ 901329 h 908744"/>
                <a:gd name="connsiteX6" fmla="*/ 77321 w 1096772"/>
                <a:gd name="connsiteY6" fmla="*/ 134476 h 908744"/>
                <a:gd name="connsiteX7" fmla="*/ 0 w 1096772"/>
                <a:gd name="connsiteY7" fmla="*/ 122676 h 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6772" h="908744">
                  <a:moveTo>
                    <a:pt x="0" y="0"/>
                  </a:moveTo>
                  <a:lnTo>
                    <a:pt x="101790" y="15535"/>
                  </a:lnTo>
                  <a:cubicBezTo>
                    <a:pt x="555458" y="108369"/>
                    <a:pt x="924824" y="432631"/>
                    <a:pt x="1081153" y="859585"/>
                  </a:cubicBezTo>
                  <a:lnTo>
                    <a:pt x="1096772" y="908744"/>
                  </a:lnTo>
                  <a:lnTo>
                    <a:pt x="969467" y="908744"/>
                  </a:lnTo>
                  <a:lnTo>
                    <a:pt x="967111" y="901329"/>
                  </a:lnTo>
                  <a:cubicBezTo>
                    <a:pt x="825080" y="513425"/>
                    <a:pt x="489496" y="218820"/>
                    <a:pt x="77321" y="134476"/>
                  </a:cubicBezTo>
                  <a:lnTo>
                    <a:pt x="0" y="122676"/>
                  </a:lnTo>
                  <a:close/>
                </a:path>
              </a:pathLst>
            </a:custGeom>
            <a:solidFill>
              <a:srgbClr val="E4C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71A87139-4633-4A08-8CA0-DEFE0298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800" b="1" dirty="0">
                <a:solidFill>
                  <a:schemeClr val="accent5">
                    <a:lumMod val="50000"/>
                  </a:schemeClr>
                </a:solidFill>
              </a:rPr>
              <a:t>ISPN</a:t>
            </a:r>
            <a:r>
              <a:rPr lang="ko-KR" altLang="en-US" sz="3800" b="1" dirty="0">
                <a:solidFill>
                  <a:schemeClr val="accent5">
                    <a:lumMod val="50000"/>
                  </a:schemeClr>
                </a:solidFill>
              </a:rPr>
              <a:t>의 특징 및 장점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D8B88C-190C-466E-A6C8-184306AC6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0754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여러 언론사의 기사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+SNS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통합 제공 어플리케이션</a:t>
            </a:r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관심 키워드 지정을 통해 사용자가 원하는 주제의 기사 제공</a:t>
            </a:r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추천 시스템을 통해 개개인에게 맞춰진 기사 추천</a:t>
            </a:r>
            <a:b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트위터 클러스터링 통해 연관 트렌드 점수 적용</a:t>
            </a:r>
            <a:endParaRPr lang="en-US" altLang="ko-KR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사용자에게 특수성</a:t>
            </a:r>
            <a:r>
              <a:rPr lang="en-US" altLang="ko-KR" dirty="0">
                <a:solidFill>
                  <a:srgbClr val="C00000"/>
                </a:solidFill>
              </a:rPr>
              <a:t>+</a:t>
            </a:r>
            <a:r>
              <a:rPr lang="ko-KR" altLang="en-US" dirty="0">
                <a:solidFill>
                  <a:srgbClr val="C00000"/>
                </a:solidFill>
              </a:rPr>
              <a:t>편리함을 제공하는 어플리케이션</a:t>
            </a:r>
            <a:endParaRPr lang="en-US" altLang="ko-K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22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4DC727C-563B-48BE-8302-EE5E27C7893B}"/>
              </a:ext>
            </a:extLst>
          </p:cNvPr>
          <p:cNvGrpSpPr/>
          <p:nvPr/>
        </p:nvGrpSpPr>
        <p:grpSpPr>
          <a:xfrm>
            <a:off x="1898117" y="1847437"/>
            <a:ext cx="3502294" cy="3774341"/>
            <a:chOff x="1898117" y="1847437"/>
            <a:chExt cx="3502294" cy="37743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39E9B1-C4AE-4EB1-9A30-0458CDA9CAD7}"/>
                </a:ext>
              </a:extLst>
            </p:cNvPr>
            <p:cNvSpPr txBox="1"/>
            <p:nvPr/>
          </p:nvSpPr>
          <p:spPr>
            <a:xfrm>
              <a:off x="1898117" y="3990562"/>
              <a:ext cx="3502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</a:rPr>
                <a:t>어플리케이션 실행 </a:t>
              </a:r>
              <a:r>
                <a:rPr lang="en-US" altLang="ko-KR" sz="2000" dirty="0">
                  <a:solidFill>
                    <a:schemeClr val="accent1">
                      <a:lumMod val="75000"/>
                    </a:schemeClr>
                  </a:solidFill>
                </a:rPr>
                <a:t>2</a:t>
              </a: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</a:rPr>
                <a:t>초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EBE05E-53EF-46DE-8B47-FA2835266D9D}"/>
                </a:ext>
              </a:extLst>
            </p:cNvPr>
            <p:cNvSpPr txBox="1"/>
            <p:nvPr/>
          </p:nvSpPr>
          <p:spPr>
            <a:xfrm>
              <a:off x="1898117" y="4606115"/>
              <a:ext cx="3502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</a:rPr>
                <a:t>기사 </a:t>
              </a:r>
              <a:r>
                <a:rPr lang="ko-KR" altLang="en-US" sz="2000" dirty="0" err="1">
                  <a:solidFill>
                    <a:schemeClr val="accent1">
                      <a:lumMod val="75000"/>
                    </a:schemeClr>
                  </a:solidFill>
                </a:rPr>
                <a:t>새로고침</a:t>
              </a: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altLang="ko-KR" sz="2000" dirty="0">
                  <a:solidFill>
                    <a:schemeClr val="accent1">
                      <a:lumMod val="75000"/>
                    </a:schemeClr>
                  </a:solidFill>
                </a:rPr>
                <a:t>1</a:t>
              </a: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</a:rPr>
                <a:t>초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A895B1-7902-4A0C-9BF3-81F96A0C5E77}"/>
                </a:ext>
              </a:extLst>
            </p:cNvPr>
            <p:cNvSpPr txBox="1"/>
            <p:nvPr/>
          </p:nvSpPr>
          <p:spPr>
            <a:xfrm>
              <a:off x="1898117" y="5221668"/>
              <a:ext cx="3502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</a:rPr>
                <a:t>트위터화면 </a:t>
              </a:r>
              <a:r>
                <a:rPr lang="ko-KR" altLang="en-US" sz="2000" dirty="0" err="1">
                  <a:solidFill>
                    <a:schemeClr val="accent1">
                      <a:lumMod val="75000"/>
                    </a:schemeClr>
                  </a:solidFill>
                </a:rPr>
                <a:t>새로고침</a:t>
              </a: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altLang="ko-KR" sz="2000" dirty="0">
                  <a:solidFill>
                    <a:schemeClr val="accent1">
                      <a:lumMod val="75000"/>
                    </a:schemeClr>
                  </a:solidFill>
                </a:rPr>
                <a:t>2</a:t>
              </a: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</a:rPr>
                <a:t>초</a:t>
              </a:r>
            </a:p>
          </p:txBody>
        </p:sp>
        <p:pic>
          <p:nvPicPr>
            <p:cNvPr id="7172" name="Picture 4" descr="android icon에 대한 이미지 검색결과">
              <a:extLst>
                <a:ext uri="{FF2B5EF4-FFF2-40B4-BE49-F238E27FC236}">
                  <a16:creationId xmlns:a16="http://schemas.microsoft.com/office/drawing/2014/main" id="{477F7C75-8B1E-4269-A3E0-66933AF068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0679" y="1847437"/>
              <a:ext cx="1558284" cy="1558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434CEF9-D5FF-4FBD-A57F-572722D39B04}"/>
              </a:ext>
            </a:extLst>
          </p:cNvPr>
          <p:cNvGrpSpPr/>
          <p:nvPr/>
        </p:nvGrpSpPr>
        <p:grpSpPr>
          <a:xfrm>
            <a:off x="6721054" y="1378691"/>
            <a:ext cx="3941308" cy="4243087"/>
            <a:chOff x="6716187" y="1385772"/>
            <a:chExt cx="3941308" cy="4243087"/>
          </a:xfrm>
        </p:grpSpPr>
        <p:pic>
          <p:nvPicPr>
            <p:cNvPr id="7170" name="Picture 2" descr="many people icon에 대한 이미지 검색결과">
              <a:extLst>
                <a:ext uri="{FF2B5EF4-FFF2-40B4-BE49-F238E27FC236}">
                  <a16:creationId xmlns:a16="http://schemas.microsoft.com/office/drawing/2014/main" id="{1AFA7C8D-84A0-45E9-8C8C-AB5C6E549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196" y="1847437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71CF73-3A9A-4C6D-A2DA-54FC1CCBBE04}"/>
                </a:ext>
              </a:extLst>
            </p:cNvPr>
            <p:cNvSpPr txBox="1"/>
            <p:nvPr/>
          </p:nvSpPr>
          <p:spPr>
            <a:xfrm>
              <a:off x="7155201" y="3997643"/>
              <a:ext cx="350229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</a:rPr>
                <a:t>평균 응답시간</a:t>
              </a:r>
              <a:r>
                <a:rPr lang="en-US" altLang="ko-KR" sz="2000" dirty="0">
                  <a:solidFill>
                    <a:schemeClr val="accent1">
                      <a:lumMod val="75000"/>
                    </a:schemeClr>
                  </a:solidFill>
                </a:rPr>
                <a:t>: 0.46</a:t>
              </a: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</a:rPr>
                <a:t>초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en-US" altLang="ko-KR" sz="2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</a:rPr>
                <a:t>최대 응답시간</a:t>
              </a:r>
              <a:r>
                <a:rPr lang="en-US" altLang="ko-KR" sz="2000" dirty="0">
                  <a:solidFill>
                    <a:schemeClr val="accent1">
                      <a:lumMod val="75000"/>
                    </a:schemeClr>
                  </a:solidFill>
                </a:rPr>
                <a:t>: 1.93</a:t>
              </a: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</a:rPr>
                <a:t>초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en-US" altLang="ko-KR" sz="2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</a:rPr>
                <a:t>에러확률</a:t>
              </a:r>
              <a:r>
                <a:rPr lang="en-US" altLang="ko-KR" sz="2000" dirty="0">
                  <a:solidFill>
                    <a:schemeClr val="accent1">
                      <a:lumMod val="75000"/>
                    </a:schemeClr>
                  </a:solidFill>
                </a:rPr>
                <a:t>: 0.0001%</a:t>
              </a:r>
              <a:endParaRPr lang="ko-KR" alt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D145EC-6CF9-4B74-AA67-F3F2683FC959}"/>
                </a:ext>
              </a:extLst>
            </p:cNvPr>
            <p:cNvSpPr txBox="1"/>
            <p:nvPr/>
          </p:nvSpPr>
          <p:spPr>
            <a:xfrm>
              <a:off x="6716187" y="1385772"/>
              <a:ext cx="3807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동시접속자 </a:t>
              </a:r>
              <a:r>
                <a:rPr lang="en-US" altLang="ko-KR" sz="2400" b="1" dirty="0">
                  <a:solidFill>
                    <a:schemeClr val="accent1">
                      <a:lumMod val="50000"/>
                    </a:schemeClr>
                  </a:solidFill>
                </a:rPr>
                <a:t>100</a:t>
              </a:r>
              <a:r>
                <a:rPr lang="ko-KR" alt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명 테스트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F7381A-B5C6-4631-931F-2FDB4AA5D610}"/>
              </a:ext>
            </a:extLst>
          </p:cNvPr>
          <p:cNvGrpSpPr/>
          <p:nvPr/>
        </p:nvGrpSpPr>
        <p:grpSpPr>
          <a:xfrm>
            <a:off x="0" y="-12154"/>
            <a:ext cx="9316265" cy="6870154"/>
            <a:chOff x="0" y="-12154"/>
            <a:chExt cx="9316265" cy="687015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FBDED0C-F1D3-45B2-BDDF-E382E76C524D}"/>
                </a:ext>
              </a:extLst>
            </p:cNvPr>
            <p:cNvGrpSpPr/>
            <p:nvPr/>
          </p:nvGrpSpPr>
          <p:grpSpPr>
            <a:xfrm>
              <a:off x="7053813" y="-12154"/>
              <a:ext cx="2262452" cy="899247"/>
              <a:chOff x="7053813" y="-12154"/>
              <a:chExt cx="2262452" cy="899247"/>
            </a:xfrm>
          </p:grpSpPr>
          <p:sp>
            <p:nvSpPr>
              <p:cNvPr id="14" name="자유형 362">
                <a:extLst>
                  <a:ext uri="{FF2B5EF4-FFF2-40B4-BE49-F238E27FC236}">
                    <a16:creationId xmlns:a16="http://schemas.microsoft.com/office/drawing/2014/main" id="{7861AEE5-EA81-419F-8905-CE5FF86D9898}"/>
                  </a:ext>
                </a:extLst>
              </p:cNvPr>
              <p:cNvSpPr/>
              <p:nvPr/>
            </p:nvSpPr>
            <p:spPr>
              <a:xfrm flipV="1">
                <a:off x="7053813" y="-12154"/>
                <a:ext cx="1857402" cy="649202"/>
              </a:xfrm>
              <a:custGeom>
                <a:avLst/>
                <a:gdLst>
                  <a:gd name="connsiteX0" fmla="*/ 0 w 1857402"/>
                  <a:gd name="connsiteY0" fmla="*/ 649202 h 649202"/>
                  <a:gd name="connsiteX1" fmla="*/ 315163 w 1857402"/>
                  <a:gd name="connsiteY1" fmla="*/ 649202 h 649202"/>
                  <a:gd name="connsiteX2" fmla="*/ 342676 w 1857402"/>
                  <a:gd name="connsiteY2" fmla="*/ 598513 h 649202"/>
                  <a:gd name="connsiteX3" fmla="*/ 928701 w 1857402"/>
                  <a:gd name="connsiteY3" fmla="*/ 286926 h 649202"/>
                  <a:gd name="connsiteX4" fmla="*/ 1514726 w 1857402"/>
                  <a:gd name="connsiteY4" fmla="*/ 598513 h 649202"/>
                  <a:gd name="connsiteX5" fmla="*/ 1542239 w 1857402"/>
                  <a:gd name="connsiteY5" fmla="*/ 649202 h 649202"/>
                  <a:gd name="connsiteX6" fmla="*/ 1857402 w 1857402"/>
                  <a:gd name="connsiteY6" fmla="*/ 649202 h 649202"/>
                  <a:gd name="connsiteX7" fmla="*/ 1844263 w 1857402"/>
                  <a:gd name="connsiteY7" fmla="*/ 606875 h 649202"/>
                  <a:gd name="connsiteX8" fmla="*/ 928701 w 1857402"/>
                  <a:gd name="connsiteY8" fmla="*/ 0 h 649202"/>
                  <a:gd name="connsiteX9" fmla="*/ 13139 w 1857402"/>
                  <a:gd name="connsiteY9" fmla="*/ 606875 h 649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402" h="649202">
                    <a:moveTo>
                      <a:pt x="0" y="649202"/>
                    </a:moveTo>
                    <a:lnTo>
                      <a:pt x="315163" y="649202"/>
                    </a:lnTo>
                    <a:lnTo>
                      <a:pt x="342676" y="598513"/>
                    </a:lnTo>
                    <a:cubicBezTo>
                      <a:pt x="469679" y="410524"/>
                      <a:pt x="684756" y="286926"/>
                      <a:pt x="928701" y="286926"/>
                    </a:cubicBezTo>
                    <a:cubicBezTo>
                      <a:pt x="1172646" y="286926"/>
                      <a:pt x="1387723" y="410524"/>
                      <a:pt x="1514726" y="598513"/>
                    </a:cubicBezTo>
                    <a:lnTo>
                      <a:pt x="1542239" y="649202"/>
                    </a:lnTo>
                    <a:lnTo>
                      <a:pt x="1857402" y="649202"/>
                    </a:lnTo>
                    <a:lnTo>
                      <a:pt x="1844263" y="606875"/>
                    </a:lnTo>
                    <a:cubicBezTo>
                      <a:pt x="1693419" y="250240"/>
                      <a:pt x="1340284" y="0"/>
                      <a:pt x="928701" y="0"/>
                    </a:cubicBezTo>
                    <a:cubicBezTo>
                      <a:pt x="517119" y="0"/>
                      <a:pt x="163983" y="250240"/>
                      <a:pt x="13139" y="606875"/>
                    </a:cubicBezTo>
                    <a:close/>
                  </a:path>
                </a:pathLst>
              </a:custGeom>
              <a:solidFill>
                <a:srgbClr val="A4F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75DDF2D8-C0BC-4A3C-A107-E39B5497FF0C}"/>
                  </a:ext>
                </a:extLst>
              </p:cNvPr>
              <p:cNvSpPr/>
              <p:nvPr/>
            </p:nvSpPr>
            <p:spPr>
              <a:xfrm>
                <a:off x="9154723" y="725551"/>
                <a:ext cx="161542" cy="16154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" name="자유형 382">
              <a:extLst>
                <a:ext uri="{FF2B5EF4-FFF2-40B4-BE49-F238E27FC236}">
                  <a16:creationId xmlns:a16="http://schemas.microsoft.com/office/drawing/2014/main" id="{64BE825F-EECC-4EFF-ABEA-75F1EF05DA09}"/>
                </a:ext>
              </a:extLst>
            </p:cNvPr>
            <p:cNvSpPr/>
            <p:nvPr/>
          </p:nvSpPr>
          <p:spPr>
            <a:xfrm>
              <a:off x="0" y="5949256"/>
              <a:ext cx="1096772" cy="908744"/>
            </a:xfrm>
            <a:custGeom>
              <a:avLst/>
              <a:gdLst>
                <a:gd name="connsiteX0" fmla="*/ 0 w 1096772"/>
                <a:gd name="connsiteY0" fmla="*/ 0 h 908744"/>
                <a:gd name="connsiteX1" fmla="*/ 101790 w 1096772"/>
                <a:gd name="connsiteY1" fmla="*/ 15535 h 908744"/>
                <a:gd name="connsiteX2" fmla="*/ 1081153 w 1096772"/>
                <a:gd name="connsiteY2" fmla="*/ 859585 h 908744"/>
                <a:gd name="connsiteX3" fmla="*/ 1096772 w 1096772"/>
                <a:gd name="connsiteY3" fmla="*/ 908744 h 908744"/>
                <a:gd name="connsiteX4" fmla="*/ 969467 w 1096772"/>
                <a:gd name="connsiteY4" fmla="*/ 908744 h 908744"/>
                <a:gd name="connsiteX5" fmla="*/ 967111 w 1096772"/>
                <a:gd name="connsiteY5" fmla="*/ 901329 h 908744"/>
                <a:gd name="connsiteX6" fmla="*/ 77321 w 1096772"/>
                <a:gd name="connsiteY6" fmla="*/ 134476 h 908744"/>
                <a:gd name="connsiteX7" fmla="*/ 0 w 1096772"/>
                <a:gd name="connsiteY7" fmla="*/ 122676 h 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6772" h="908744">
                  <a:moveTo>
                    <a:pt x="0" y="0"/>
                  </a:moveTo>
                  <a:lnTo>
                    <a:pt x="101790" y="15535"/>
                  </a:lnTo>
                  <a:cubicBezTo>
                    <a:pt x="555458" y="108369"/>
                    <a:pt x="924824" y="432631"/>
                    <a:pt x="1081153" y="859585"/>
                  </a:cubicBezTo>
                  <a:lnTo>
                    <a:pt x="1096772" y="908744"/>
                  </a:lnTo>
                  <a:lnTo>
                    <a:pt x="969467" y="908744"/>
                  </a:lnTo>
                  <a:lnTo>
                    <a:pt x="967111" y="901329"/>
                  </a:lnTo>
                  <a:cubicBezTo>
                    <a:pt x="825080" y="513425"/>
                    <a:pt x="489496" y="218820"/>
                    <a:pt x="77321" y="134476"/>
                  </a:cubicBezTo>
                  <a:lnTo>
                    <a:pt x="0" y="122676"/>
                  </a:lnTo>
                  <a:close/>
                </a:path>
              </a:pathLst>
            </a:custGeom>
            <a:solidFill>
              <a:srgbClr val="E4C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71A87139-4633-4A08-8CA0-DEFE02986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6425"/>
            <a:ext cx="9992482" cy="799797"/>
          </a:xfrm>
        </p:spPr>
        <p:txBody>
          <a:bodyPr>
            <a:normAutofit/>
          </a:bodyPr>
          <a:lstStyle/>
          <a:p>
            <a:r>
              <a:rPr lang="en-US" altLang="ko-KR" sz="3800" b="1" dirty="0">
                <a:solidFill>
                  <a:schemeClr val="accent5">
                    <a:lumMod val="50000"/>
                  </a:schemeClr>
                </a:solidFill>
              </a:rPr>
              <a:t>ISPN</a:t>
            </a:r>
            <a:r>
              <a:rPr lang="ko-KR" altLang="en-US" sz="3800" b="1" dirty="0">
                <a:solidFill>
                  <a:schemeClr val="accent5">
                    <a:lumMod val="50000"/>
                  </a:schemeClr>
                </a:solidFill>
              </a:rPr>
              <a:t>의 성능</a:t>
            </a:r>
          </a:p>
        </p:txBody>
      </p:sp>
    </p:spTree>
    <p:extLst>
      <p:ext uri="{BB962C8B-B14F-4D97-AF65-F5344CB8AC3E}">
        <p14:creationId xmlns:p14="http://schemas.microsoft.com/office/powerpoint/2010/main" val="275912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F7381A-B5C6-4631-931F-2FDB4AA5D610}"/>
              </a:ext>
            </a:extLst>
          </p:cNvPr>
          <p:cNvGrpSpPr/>
          <p:nvPr/>
        </p:nvGrpSpPr>
        <p:grpSpPr>
          <a:xfrm>
            <a:off x="0" y="-12154"/>
            <a:ext cx="9316265" cy="6870154"/>
            <a:chOff x="0" y="-12154"/>
            <a:chExt cx="9316265" cy="687015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FBDED0C-F1D3-45B2-BDDF-E382E76C524D}"/>
                </a:ext>
              </a:extLst>
            </p:cNvPr>
            <p:cNvGrpSpPr/>
            <p:nvPr/>
          </p:nvGrpSpPr>
          <p:grpSpPr>
            <a:xfrm>
              <a:off x="7053813" y="-12154"/>
              <a:ext cx="2262452" cy="899247"/>
              <a:chOff x="7053813" y="-12154"/>
              <a:chExt cx="2262452" cy="899247"/>
            </a:xfrm>
          </p:grpSpPr>
          <p:sp>
            <p:nvSpPr>
              <p:cNvPr id="14" name="자유형 362">
                <a:extLst>
                  <a:ext uri="{FF2B5EF4-FFF2-40B4-BE49-F238E27FC236}">
                    <a16:creationId xmlns:a16="http://schemas.microsoft.com/office/drawing/2014/main" id="{7861AEE5-EA81-419F-8905-CE5FF86D9898}"/>
                  </a:ext>
                </a:extLst>
              </p:cNvPr>
              <p:cNvSpPr/>
              <p:nvPr/>
            </p:nvSpPr>
            <p:spPr>
              <a:xfrm flipV="1">
                <a:off x="7053813" y="-12154"/>
                <a:ext cx="1857402" cy="649202"/>
              </a:xfrm>
              <a:custGeom>
                <a:avLst/>
                <a:gdLst>
                  <a:gd name="connsiteX0" fmla="*/ 0 w 1857402"/>
                  <a:gd name="connsiteY0" fmla="*/ 649202 h 649202"/>
                  <a:gd name="connsiteX1" fmla="*/ 315163 w 1857402"/>
                  <a:gd name="connsiteY1" fmla="*/ 649202 h 649202"/>
                  <a:gd name="connsiteX2" fmla="*/ 342676 w 1857402"/>
                  <a:gd name="connsiteY2" fmla="*/ 598513 h 649202"/>
                  <a:gd name="connsiteX3" fmla="*/ 928701 w 1857402"/>
                  <a:gd name="connsiteY3" fmla="*/ 286926 h 649202"/>
                  <a:gd name="connsiteX4" fmla="*/ 1514726 w 1857402"/>
                  <a:gd name="connsiteY4" fmla="*/ 598513 h 649202"/>
                  <a:gd name="connsiteX5" fmla="*/ 1542239 w 1857402"/>
                  <a:gd name="connsiteY5" fmla="*/ 649202 h 649202"/>
                  <a:gd name="connsiteX6" fmla="*/ 1857402 w 1857402"/>
                  <a:gd name="connsiteY6" fmla="*/ 649202 h 649202"/>
                  <a:gd name="connsiteX7" fmla="*/ 1844263 w 1857402"/>
                  <a:gd name="connsiteY7" fmla="*/ 606875 h 649202"/>
                  <a:gd name="connsiteX8" fmla="*/ 928701 w 1857402"/>
                  <a:gd name="connsiteY8" fmla="*/ 0 h 649202"/>
                  <a:gd name="connsiteX9" fmla="*/ 13139 w 1857402"/>
                  <a:gd name="connsiteY9" fmla="*/ 606875 h 649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402" h="649202">
                    <a:moveTo>
                      <a:pt x="0" y="649202"/>
                    </a:moveTo>
                    <a:lnTo>
                      <a:pt x="315163" y="649202"/>
                    </a:lnTo>
                    <a:lnTo>
                      <a:pt x="342676" y="598513"/>
                    </a:lnTo>
                    <a:cubicBezTo>
                      <a:pt x="469679" y="410524"/>
                      <a:pt x="684756" y="286926"/>
                      <a:pt x="928701" y="286926"/>
                    </a:cubicBezTo>
                    <a:cubicBezTo>
                      <a:pt x="1172646" y="286926"/>
                      <a:pt x="1387723" y="410524"/>
                      <a:pt x="1514726" y="598513"/>
                    </a:cubicBezTo>
                    <a:lnTo>
                      <a:pt x="1542239" y="649202"/>
                    </a:lnTo>
                    <a:lnTo>
                      <a:pt x="1857402" y="649202"/>
                    </a:lnTo>
                    <a:lnTo>
                      <a:pt x="1844263" y="606875"/>
                    </a:lnTo>
                    <a:cubicBezTo>
                      <a:pt x="1693419" y="250240"/>
                      <a:pt x="1340284" y="0"/>
                      <a:pt x="928701" y="0"/>
                    </a:cubicBezTo>
                    <a:cubicBezTo>
                      <a:pt x="517119" y="0"/>
                      <a:pt x="163983" y="250240"/>
                      <a:pt x="13139" y="606875"/>
                    </a:cubicBezTo>
                    <a:close/>
                  </a:path>
                </a:pathLst>
              </a:custGeom>
              <a:solidFill>
                <a:srgbClr val="A4F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75DDF2D8-C0BC-4A3C-A107-E39B5497FF0C}"/>
                  </a:ext>
                </a:extLst>
              </p:cNvPr>
              <p:cNvSpPr/>
              <p:nvPr/>
            </p:nvSpPr>
            <p:spPr>
              <a:xfrm>
                <a:off x="9154723" y="725551"/>
                <a:ext cx="161542" cy="16154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" name="자유형 382">
              <a:extLst>
                <a:ext uri="{FF2B5EF4-FFF2-40B4-BE49-F238E27FC236}">
                  <a16:creationId xmlns:a16="http://schemas.microsoft.com/office/drawing/2014/main" id="{64BE825F-EECC-4EFF-ABEA-75F1EF05DA09}"/>
                </a:ext>
              </a:extLst>
            </p:cNvPr>
            <p:cNvSpPr/>
            <p:nvPr/>
          </p:nvSpPr>
          <p:spPr>
            <a:xfrm>
              <a:off x="0" y="5949256"/>
              <a:ext cx="1096772" cy="908744"/>
            </a:xfrm>
            <a:custGeom>
              <a:avLst/>
              <a:gdLst>
                <a:gd name="connsiteX0" fmla="*/ 0 w 1096772"/>
                <a:gd name="connsiteY0" fmla="*/ 0 h 908744"/>
                <a:gd name="connsiteX1" fmla="*/ 101790 w 1096772"/>
                <a:gd name="connsiteY1" fmla="*/ 15535 h 908744"/>
                <a:gd name="connsiteX2" fmla="*/ 1081153 w 1096772"/>
                <a:gd name="connsiteY2" fmla="*/ 859585 h 908744"/>
                <a:gd name="connsiteX3" fmla="*/ 1096772 w 1096772"/>
                <a:gd name="connsiteY3" fmla="*/ 908744 h 908744"/>
                <a:gd name="connsiteX4" fmla="*/ 969467 w 1096772"/>
                <a:gd name="connsiteY4" fmla="*/ 908744 h 908744"/>
                <a:gd name="connsiteX5" fmla="*/ 967111 w 1096772"/>
                <a:gd name="connsiteY5" fmla="*/ 901329 h 908744"/>
                <a:gd name="connsiteX6" fmla="*/ 77321 w 1096772"/>
                <a:gd name="connsiteY6" fmla="*/ 134476 h 908744"/>
                <a:gd name="connsiteX7" fmla="*/ 0 w 1096772"/>
                <a:gd name="connsiteY7" fmla="*/ 122676 h 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6772" h="908744">
                  <a:moveTo>
                    <a:pt x="0" y="0"/>
                  </a:moveTo>
                  <a:lnTo>
                    <a:pt x="101790" y="15535"/>
                  </a:lnTo>
                  <a:cubicBezTo>
                    <a:pt x="555458" y="108369"/>
                    <a:pt x="924824" y="432631"/>
                    <a:pt x="1081153" y="859585"/>
                  </a:cubicBezTo>
                  <a:lnTo>
                    <a:pt x="1096772" y="908744"/>
                  </a:lnTo>
                  <a:lnTo>
                    <a:pt x="969467" y="908744"/>
                  </a:lnTo>
                  <a:lnTo>
                    <a:pt x="967111" y="901329"/>
                  </a:lnTo>
                  <a:cubicBezTo>
                    <a:pt x="825080" y="513425"/>
                    <a:pt x="489496" y="218820"/>
                    <a:pt x="77321" y="134476"/>
                  </a:cubicBezTo>
                  <a:lnTo>
                    <a:pt x="0" y="122676"/>
                  </a:lnTo>
                  <a:close/>
                </a:path>
              </a:pathLst>
            </a:custGeom>
            <a:solidFill>
              <a:srgbClr val="E4C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71A87139-4633-4A08-8CA0-DEFE02986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3517"/>
            <a:ext cx="10216081" cy="965734"/>
          </a:xfrm>
        </p:spPr>
        <p:txBody>
          <a:bodyPr>
            <a:normAutofit/>
          </a:bodyPr>
          <a:lstStyle/>
          <a:p>
            <a:r>
              <a:rPr lang="ko-KR" altLang="en-US" sz="3800" b="1" dirty="0">
                <a:solidFill>
                  <a:schemeClr val="accent5">
                    <a:lumMod val="50000"/>
                  </a:schemeClr>
                </a:solidFill>
              </a:rPr>
              <a:t>향후 계획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B69005D-1931-4CEB-A4A6-BCAD8EAFED99}"/>
              </a:ext>
            </a:extLst>
          </p:cNvPr>
          <p:cNvSpPr txBox="1">
            <a:spLocks/>
          </p:cNvSpPr>
          <p:nvPr/>
        </p:nvSpPr>
        <p:spPr>
          <a:xfrm>
            <a:off x="914133" y="633229"/>
            <a:ext cx="1317859" cy="965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800" b="1" dirty="0">
                <a:solidFill>
                  <a:schemeClr val="accent5">
                    <a:lumMod val="50000"/>
                  </a:schemeClr>
                </a:solidFill>
              </a:rPr>
              <a:t>결과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8824F18E-A74A-4645-BBF2-6D4E6F7A9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9251"/>
            <a:ext cx="10515600" cy="1369516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EPL-&gt;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유럽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대 리그로 서비스 확장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D6E775-CCB1-4392-A39F-AFCA88CB122D}"/>
              </a:ext>
            </a:extLst>
          </p:cNvPr>
          <p:cNvSpPr/>
          <p:nvPr/>
        </p:nvSpPr>
        <p:spPr>
          <a:xfrm>
            <a:off x="914133" y="1653276"/>
            <a:ext cx="10216080" cy="10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</a:rPr>
              <a:t>원하는 키워드에 맞게 기사를 읽고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</a:rPr>
              <a:t>기사를 추천 받는 편리한 맞춤 서비스를 지원하는 어플리케이션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56054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/>
      <p:bldP spid="17" grpId="0" build="p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그룹 320"/>
          <p:cNvGrpSpPr/>
          <p:nvPr/>
        </p:nvGrpSpPr>
        <p:grpSpPr>
          <a:xfrm>
            <a:off x="9350945" y="3685081"/>
            <a:ext cx="1414076" cy="485393"/>
            <a:chOff x="7872269" y="3685083"/>
            <a:chExt cx="1414076" cy="485393"/>
          </a:xfrm>
        </p:grpSpPr>
        <p:sp>
          <p:nvSpPr>
            <p:cNvPr id="322" name="타원 321"/>
            <p:cNvSpPr/>
            <p:nvPr/>
          </p:nvSpPr>
          <p:spPr>
            <a:xfrm>
              <a:off x="7872269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타원 322"/>
            <p:cNvSpPr/>
            <p:nvPr/>
          </p:nvSpPr>
          <p:spPr>
            <a:xfrm>
              <a:off x="8019906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타원 323"/>
            <p:cNvSpPr/>
            <p:nvPr/>
          </p:nvSpPr>
          <p:spPr>
            <a:xfrm>
              <a:off x="8167543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타원 324"/>
            <p:cNvSpPr/>
            <p:nvPr/>
          </p:nvSpPr>
          <p:spPr>
            <a:xfrm>
              <a:off x="8315180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타원 325"/>
            <p:cNvSpPr/>
            <p:nvPr/>
          </p:nvSpPr>
          <p:spPr>
            <a:xfrm>
              <a:off x="8462817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타원 326"/>
            <p:cNvSpPr/>
            <p:nvPr/>
          </p:nvSpPr>
          <p:spPr>
            <a:xfrm>
              <a:off x="8610454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타원 327"/>
            <p:cNvSpPr/>
            <p:nvPr/>
          </p:nvSpPr>
          <p:spPr>
            <a:xfrm>
              <a:off x="8758091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타원 328"/>
            <p:cNvSpPr/>
            <p:nvPr/>
          </p:nvSpPr>
          <p:spPr>
            <a:xfrm>
              <a:off x="8905728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타원 329"/>
            <p:cNvSpPr/>
            <p:nvPr/>
          </p:nvSpPr>
          <p:spPr>
            <a:xfrm>
              <a:off x="9053365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타원 330"/>
            <p:cNvSpPr/>
            <p:nvPr/>
          </p:nvSpPr>
          <p:spPr>
            <a:xfrm>
              <a:off x="9201002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타원 331"/>
            <p:cNvSpPr/>
            <p:nvPr/>
          </p:nvSpPr>
          <p:spPr>
            <a:xfrm>
              <a:off x="7872269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타원 332"/>
            <p:cNvSpPr/>
            <p:nvPr/>
          </p:nvSpPr>
          <p:spPr>
            <a:xfrm>
              <a:off x="8019906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타원 333"/>
            <p:cNvSpPr/>
            <p:nvPr/>
          </p:nvSpPr>
          <p:spPr>
            <a:xfrm>
              <a:off x="8167543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타원 334"/>
            <p:cNvSpPr/>
            <p:nvPr/>
          </p:nvSpPr>
          <p:spPr>
            <a:xfrm>
              <a:off x="8315180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타원 335"/>
            <p:cNvSpPr/>
            <p:nvPr/>
          </p:nvSpPr>
          <p:spPr>
            <a:xfrm>
              <a:off x="8462817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8610454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타원 337"/>
            <p:cNvSpPr/>
            <p:nvPr/>
          </p:nvSpPr>
          <p:spPr>
            <a:xfrm>
              <a:off x="8758091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타원 338"/>
            <p:cNvSpPr/>
            <p:nvPr/>
          </p:nvSpPr>
          <p:spPr>
            <a:xfrm>
              <a:off x="8905728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타원 339"/>
            <p:cNvSpPr/>
            <p:nvPr/>
          </p:nvSpPr>
          <p:spPr>
            <a:xfrm>
              <a:off x="9053365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타원 340"/>
            <p:cNvSpPr/>
            <p:nvPr/>
          </p:nvSpPr>
          <p:spPr>
            <a:xfrm>
              <a:off x="9201002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타원 341"/>
            <p:cNvSpPr/>
            <p:nvPr/>
          </p:nvSpPr>
          <p:spPr>
            <a:xfrm>
              <a:off x="7872269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타원 342"/>
            <p:cNvSpPr/>
            <p:nvPr/>
          </p:nvSpPr>
          <p:spPr>
            <a:xfrm>
              <a:off x="8019906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타원 343"/>
            <p:cNvSpPr/>
            <p:nvPr/>
          </p:nvSpPr>
          <p:spPr>
            <a:xfrm>
              <a:off x="8167543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타원 344"/>
            <p:cNvSpPr/>
            <p:nvPr/>
          </p:nvSpPr>
          <p:spPr>
            <a:xfrm>
              <a:off x="8315180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타원 345"/>
            <p:cNvSpPr/>
            <p:nvPr/>
          </p:nvSpPr>
          <p:spPr>
            <a:xfrm>
              <a:off x="8462817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타원 346"/>
            <p:cNvSpPr/>
            <p:nvPr/>
          </p:nvSpPr>
          <p:spPr>
            <a:xfrm>
              <a:off x="8610454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타원 347"/>
            <p:cNvSpPr/>
            <p:nvPr/>
          </p:nvSpPr>
          <p:spPr>
            <a:xfrm>
              <a:off x="8758091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타원 348"/>
            <p:cNvSpPr/>
            <p:nvPr/>
          </p:nvSpPr>
          <p:spPr>
            <a:xfrm>
              <a:off x="8905728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타원 349"/>
            <p:cNvSpPr/>
            <p:nvPr/>
          </p:nvSpPr>
          <p:spPr>
            <a:xfrm>
              <a:off x="9053365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타원 350"/>
            <p:cNvSpPr/>
            <p:nvPr/>
          </p:nvSpPr>
          <p:spPr>
            <a:xfrm>
              <a:off x="9201002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타원 351"/>
            <p:cNvSpPr/>
            <p:nvPr/>
          </p:nvSpPr>
          <p:spPr>
            <a:xfrm>
              <a:off x="7872269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타원 352"/>
            <p:cNvSpPr/>
            <p:nvPr/>
          </p:nvSpPr>
          <p:spPr>
            <a:xfrm>
              <a:off x="8019906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타원 353"/>
            <p:cNvSpPr/>
            <p:nvPr/>
          </p:nvSpPr>
          <p:spPr>
            <a:xfrm>
              <a:off x="8167543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타원 354"/>
            <p:cNvSpPr/>
            <p:nvPr/>
          </p:nvSpPr>
          <p:spPr>
            <a:xfrm>
              <a:off x="8315180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타원 355"/>
            <p:cNvSpPr/>
            <p:nvPr/>
          </p:nvSpPr>
          <p:spPr>
            <a:xfrm>
              <a:off x="8462817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타원 356"/>
            <p:cNvSpPr/>
            <p:nvPr/>
          </p:nvSpPr>
          <p:spPr>
            <a:xfrm>
              <a:off x="8610454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타원 357"/>
            <p:cNvSpPr/>
            <p:nvPr/>
          </p:nvSpPr>
          <p:spPr>
            <a:xfrm>
              <a:off x="8758091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8905728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0" name="타원 359"/>
            <p:cNvSpPr/>
            <p:nvPr/>
          </p:nvSpPr>
          <p:spPr>
            <a:xfrm>
              <a:off x="9053365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타원 360"/>
            <p:cNvSpPr/>
            <p:nvPr/>
          </p:nvSpPr>
          <p:spPr>
            <a:xfrm>
              <a:off x="9201002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20" name="그룹 319"/>
          <p:cNvGrpSpPr/>
          <p:nvPr/>
        </p:nvGrpSpPr>
        <p:grpSpPr>
          <a:xfrm>
            <a:off x="7872269" y="3685083"/>
            <a:ext cx="1414076" cy="485393"/>
            <a:chOff x="7872269" y="3685083"/>
            <a:chExt cx="1414076" cy="485393"/>
          </a:xfrm>
        </p:grpSpPr>
        <p:sp>
          <p:nvSpPr>
            <p:cNvPr id="199" name="타원 198"/>
            <p:cNvSpPr/>
            <p:nvPr/>
          </p:nvSpPr>
          <p:spPr>
            <a:xfrm>
              <a:off x="7872269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타원 199"/>
            <p:cNvSpPr/>
            <p:nvPr/>
          </p:nvSpPr>
          <p:spPr>
            <a:xfrm>
              <a:off x="8019906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타원 200"/>
            <p:cNvSpPr/>
            <p:nvPr/>
          </p:nvSpPr>
          <p:spPr>
            <a:xfrm>
              <a:off x="8167543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타원 201"/>
            <p:cNvSpPr/>
            <p:nvPr/>
          </p:nvSpPr>
          <p:spPr>
            <a:xfrm>
              <a:off x="8315180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타원 202"/>
            <p:cNvSpPr/>
            <p:nvPr/>
          </p:nvSpPr>
          <p:spPr>
            <a:xfrm>
              <a:off x="8462817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타원 203"/>
            <p:cNvSpPr/>
            <p:nvPr/>
          </p:nvSpPr>
          <p:spPr>
            <a:xfrm>
              <a:off x="8610454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타원 204"/>
            <p:cNvSpPr/>
            <p:nvPr/>
          </p:nvSpPr>
          <p:spPr>
            <a:xfrm>
              <a:off x="8758091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타원 205"/>
            <p:cNvSpPr/>
            <p:nvPr/>
          </p:nvSpPr>
          <p:spPr>
            <a:xfrm>
              <a:off x="8905728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타원 206"/>
            <p:cNvSpPr/>
            <p:nvPr/>
          </p:nvSpPr>
          <p:spPr>
            <a:xfrm>
              <a:off x="9053365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타원 207"/>
            <p:cNvSpPr/>
            <p:nvPr/>
          </p:nvSpPr>
          <p:spPr>
            <a:xfrm>
              <a:off x="9201002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9" name="타원 208"/>
            <p:cNvSpPr/>
            <p:nvPr/>
          </p:nvSpPr>
          <p:spPr>
            <a:xfrm>
              <a:off x="7872269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0" name="타원 209"/>
            <p:cNvSpPr/>
            <p:nvPr/>
          </p:nvSpPr>
          <p:spPr>
            <a:xfrm>
              <a:off x="8019906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1" name="타원 210"/>
            <p:cNvSpPr/>
            <p:nvPr/>
          </p:nvSpPr>
          <p:spPr>
            <a:xfrm>
              <a:off x="8167543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2" name="타원 211"/>
            <p:cNvSpPr/>
            <p:nvPr/>
          </p:nvSpPr>
          <p:spPr>
            <a:xfrm>
              <a:off x="8315180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3" name="타원 212"/>
            <p:cNvSpPr/>
            <p:nvPr/>
          </p:nvSpPr>
          <p:spPr>
            <a:xfrm>
              <a:off x="8462817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4" name="타원 213"/>
            <p:cNvSpPr/>
            <p:nvPr/>
          </p:nvSpPr>
          <p:spPr>
            <a:xfrm>
              <a:off x="8610454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5" name="타원 214"/>
            <p:cNvSpPr/>
            <p:nvPr/>
          </p:nvSpPr>
          <p:spPr>
            <a:xfrm>
              <a:off x="8758091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타원 215"/>
            <p:cNvSpPr/>
            <p:nvPr/>
          </p:nvSpPr>
          <p:spPr>
            <a:xfrm>
              <a:off x="8905728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타원 216"/>
            <p:cNvSpPr/>
            <p:nvPr/>
          </p:nvSpPr>
          <p:spPr>
            <a:xfrm>
              <a:off x="9053365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타원 217"/>
            <p:cNvSpPr/>
            <p:nvPr/>
          </p:nvSpPr>
          <p:spPr>
            <a:xfrm>
              <a:off x="9201002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9" name="타원 218"/>
            <p:cNvSpPr/>
            <p:nvPr/>
          </p:nvSpPr>
          <p:spPr>
            <a:xfrm>
              <a:off x="7872269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0" name="타원 219"/>
            <p:cNvSpPr/>
            <p:nvPr/>
          </p:nvSpPr>
          <p:spPr>
            <a:xfrm>
              <a:off x="8019906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1" name="타원 220"/>
            <p:cNvSpPr/>
            <p:nvPr/>
          </p:nvSpPr>
          <p:spPr>
            <a:xfrm>
              <a:off x="8167543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2" name="타원 221"/>
            <p:cNvSpPr/>
            <p:nvPr/>
          </p:nvSpPr>
          <p:spPr>
            <a:xfrm>
              <a:off x="8315180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3" name="타원 222"/>
            <p:cNvSpPr/>
            <p:nvPr/>
          </p:nvSpPr>
          <p:spPr>
            <a:xfrm>
              <a:off x="8462817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4" name="타원 223"/>
            <p:cNvSpPr/>
            <p:nvPr/>
          </p:nvSpPr>
          <p:spPr>
            <a:xfrm>
              <a:off x="8610454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8758091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8905728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7" name="타원 226"/>
            <p:cNvSpPr/>
            <p:nvPr/>
          </p:nvSpPr>
          <p:spPr>
            <a:xfrm>
              <a:off x="9053365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8" name="타원 227"/>
            <p:cNvSpPr/>
            <p:nvPr/>
          </p:nvSpPr>
          <p:spPr>
            <a:xfrm>
              <a:off x="9201002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9" name="타원 228"/>
            <p:cNvSpPr/>
            <p:nvPr/>
          </p:nvSpPr>
          <p:spPr>
            <a:xfrm>
              <a:off x="7872269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타원 229"/>
            <p:cNvSpPr/>
            <p:nvPr/>
          </p:nvSpPr>
          <p:spPr>
            <a:xfrm>
              <a:off x="8019906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1" name="타원 230"/>
            <p:cNvSpPr/>
            <p:nvPr/>
          </p:nvSpPr>
          <p:spPr>
            <a:xfrm>
              <a:off x="8167543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2" name="타원 231"/>
            <p:cNvSpPr/>
            <p:nvPr/>
          </p:nvSpPr>
          <p:spPr>
            <a:xfrm>
              <a:off x="8315180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3" name="타원 232"/>
            <p:cNvSpPr/>
            <p:nvPr/>
          </p:nvSpPr>
          <p:spPr>
            <a:xfrm>
              <a:off x="8462817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4" name="타원 233"/>
            <p:cNvSpPr/>
            <p:nvPr/>
          </p:nvSpPr>
          <p:spPr>
            <a:xfrm>
              <a:off x="8610454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5" name="타원 234"/>
            <p:cNvSpPr/>
            <p:nvPr/>
          </p:nvSpPr>
          <p:spPr>
            <a:xfrm>
              <a:off x="8758091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타원 235"/>
            <p:cNvSpPr/>
            <p:nvPr/>
          </p:nvSpPr>
          <p:spPr>
            <a:xfrm>
              <a:off x="8905728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타원 236"/>
            <p:cNvSpPr/>
            <p:nvPr/>
          </p:nvSpPr>
          <p:spPr>
            <a:xfrm>
              <a:off x="9053365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8" name="타원 237"/>
            <p:cNvSpPr/>
            <p:nvPr/>
          </p:nvSpPr>
          <p:spPr>
            <a:xfrm>
              <a:off x="9201002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" name="도넛 5"/>
          <p:cNvSpPr/>
          <p:nvPr/>
        </p:nvSpPr>
        <p:spPr>
          <a:xfrm>
            <a:off x="7671752" y="1272907"/>
            <a:ext cx="2654871" cy="2654871"/>
          </a:xfrm>
          <a:prstGeom prst="donut">
            <a:avLst>
              <a:gd name="adj" fmla="val 19016"/>
            </a:avLst>
          </a:pr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46247" y="2439818"/>
            <a:ext cx="3214477" cy="149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0" dirty="0" err="1">
                <a:solidFill>
                  <a:schemeClr val="accent5">
                    <a:lumMod val="50000"/>
                  </a:schemeClr>
                </a:solidFill>
              </a:rPr>
              <a:t>QnA</a:t>
            </a:r>
            <a:endParaRPr lang="en-US" altLang="ko-KR" sz="7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4" name="자유형 363"/>
          <p:cNvSpPr/>
          <p:nvPr/>
        </p:nvSpPr>
        <p:spPr>
          <a:xfrm>
            <a:off x="3239854" y="5718912"/>
            <a:ext cx="1987296" cy="1139088"/>
          </a:xfrm>
          <a:custGeom>
            <a:avLst/>
            <a:gdLst>
              <a:gd name="connsiteX0" fmla="*/ 993648 w 1987296"/>
              <a:gd name="connsiteY0" fmla="*/ 0 h 1139088"/>
              <a:gd name="connsiteX1" fmla="*/ 1987296 w 1987296"/>
              <a:gd name="connsiteY1" fmla="*/ 993648 h 1139088"/>
              <a:gd name="connsiteX2" fmla="*/ 1972635 w 1987296"/>
              <a:gd name="connsiteY2" fmla="*/ 1139088 h 1139088"/>
              <a:gd name="connsiteX3" fmla="*/ 1685078 w 1987296"/>
              <a:gd name="connsiteY3" fmla="*/ 1139088 h 1139088"/>
              <a:gd name="connsiteX4" fmla="*/ 1686012 w 1987296"/>
              <a:gd name="connsiteY4" fmla="*/ 1136077 h 1139088"/>
              <a:gd name="connsiteX5" fmla="*/ 1700370 w 1987296"/>
              <a:gd name="connsiteY5" fmla="*/ 993648 h 1139088"/>
              <a:gd name="connsiteX6" fmla="*/ 993648 w 1987296"/>
              <a:gd name="connsiteY6" fmla="*/ 286926 h 1139088"/>
              <a:gd name="connsiteX7" fmla="*/ 286926 w 1987296"/>
              <a:gd name="connsiteY7" fmla="*/ 993648 h 1139088"/>
              <a:gd name="connsiteX8" fmla="*/ 301284 w 1987296"/>
              <a:gd name="connsiteY8" fmla="*/ 1136077 h 1139088"/>
              <a:gd name="connsiteX9" fmla="*/ 302219 w 1987296"/>
              <a:gd name="connsiteY9" fmla="*/ 1139088 h 1139088"/>
              <a:gd name="connsiteX10" fmla="*/ 14662 w 1987296"/>
              <a:gd name="connsiteY10" fmla="*/ 1139088 h 1139088"/>
              <a:gd name="connsiteX11" fmla="*/ 0 w 1987296"/>
              <a:gd name="connsiteY11" fmla="*/ 993648 h 1139088"/>
              <a:gd name="connsiteX12" fmla="*/ 993648 w 1987296"/>
              <a:gd name="connsiteY12" fmla="*/ 0 h 113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87296" h="1139088">
                <a:moveTo>
                  <a:pt x="993648" y="0"/>
                </a:moveTo>
                <a:cubicBezTo>
                  <a:pt x="1542425" y="0"/>
                  <a:pt x="1987296" y="444871"/>
                  <a:pt x="1987296" y="993648"/>
                </a:cubicBezTo>
                <a:lnTo>
                  <a:pt x="1972635" y="1139088"/>
                </a:lnTo>
                <a:lnTo>
                  <a:pt x="1685078" y="1139088"/>
                </a:lnTo>
                <a:lnTo>
                  <a:pt x="1686012" y="1136077"/>
                </a:lnTo>
                <a:cubicBezTo>
                  <a:pt x="1695426" y="1090072"/>
                  <a:pt x="1700370" y="1042437"/>
                  <a:pt x="1700370" y="993648"/>
                </a:cubicBezTo>
                <a:cubicBezTo>
                  <a:pt x="1700370" y="603336"/>
                  <a:pt x="1383960" y="286926"/>
                  <a:pt x="993648" y="286926"/>
                </a:cubicBezTo>
                <a:cubicBezTo>
                  <a:pt x="603336" y="286926"/>
                  <a:pt x="286926" y="603336"/>
                  <a:pt x="286926" y="993648"/>
                </a:cubicBezTo>
                <a:cubicBezTo>
                  <a:pt x="286926" y="1042437"/>
                  <a:pt x="291870" y="1090072"/>
                  <a:pt x="301284" y="1136077"/>
                </a:cubicBezTo>
                <a:lnTo>
                  <a:pt x="302219" y="1139088"/>
                </a:lnTo>
                <a:lnTo>
                  <a:pt x="14662" y="1139088"/>
                </a:lnTo>
                <a:lnTo>
                  <a:pt x="0" y="993648"/>
                </a:lnTo>
                <a:cubicBezTo>
                  <a:pt x="0" y="444871"/>
                  <a:pt x="444871" y="0"/>
                  <a:pt x="993648" y="0"/>
                </a:cubicBezTo>
                <a:close/>
              </a:path>
            </a:pathLst>
          </a:custGeom>
          <a:solidFill>
            <a:srgbClr val="A4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2" name="자유형 361"/>
          <p:cNvSpPr/>
          <p:nvPr/>
        </p:nvSpPr>
        <p:spPr>
          <a:xfrm>
            <a:off x="580303" y="0"/>
            <a:ext cx="1544782" cy="914401"/>
          </a:xfrm>
          <a:custGeom>
            <a:avLst/>
            <a:gdLst>
              <a:gd name="connsiteX0" fmla="*/ 14316 w 1544782"/>
              <a:gd name="connsiteY0" fmla="*/ 0 h 914401"/>
              <a:gd name="connsiteX1" fmla="*/ 245280 w 1544782"/>
              <a:gd name="connsiteY1" fmla="*/ 0 h 914401"/>
              <a:gd name="connsiteX2" fmla="*/ 235483 w 1544782"/>
              <a:gd name="connsiteY2" fmla="*/ 31561 h 914401"/>
              <a:gd name="connsiteX3" fmla="*/ 224349 w 1544782"/>
              <a:gd name="connsiteY3" fmla="*/ 142010 h 914401"/>
              <a:gd name="connsiteX4" fmla="*/ 772391 w 1544782"/>
              <a:gd name="connsiteY4" fmla="*/ 690052 h 914401"/>
              <a:gd name="connsiteX5" fmla="*/ 1320433 w 1544782"/>
              <a:gd name="connsiteY5" fmla="*/ 142010 h 914401"/>
              <a:gd name="connsiteX6" fmla="*/ 1309299 w 1544782"/>
              <a:gd name="connsiteY6" fmla="*/ 31561 h 914401"/>
              <a:gd name="connsiteX7" fmla="*/ 1299502 w 1544782"/>
              <a:gd name="connsiteY7" fmla="*/ 0 h 914401"/>
              <a:gd name="connsiteX8" fmla="*/ 1530466 w 1544782"/>
              <a:gd name="connsiteY8" fmla="*/ 0 h 914401"/>
              <a:gd name="connsiteX9" fmla="*/ 1544782 w 1544782"/>
              <a:gd name="connsiteY9" fmla="*/ 142010 h 914401"/>
              <a:gd name="connsiteX10" fmla="*/ 772391 w 1544782"/>
              <a:gd name="connsiteY10" fmla="*/ 914401 h 914401"/>
              <a:gd name="connsiteX11" fmla="*/ 0 w 1544782"/>
              <a:gd name="connsiteY11" fmla="*/ 14201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44782" h="914401">
                <a:moveTo>
                  <a:pt x="14316" y="0"/>
                </a:moveTo>
                <a:lnTo>
                  <a:pt x="245280" y="0"/>
                </a:lnTo>
                <a:lnTo>
                  <a:pt x="235483" y="31561"/>
                </a:lnTo>
                <a:cubicBezTo>
                  <a:pt x="228183" y="67237"/>
                  <a:pt x="224349" y="104176"/>
                  <a:pt x="224349" y="142010"/>
                </a:cubicBezTo>
                <a:cubicBezTo>
                  <a:pt x="224349" y="444685"/>
                  <a:pt x="469716" y="690052"/>
                  <a:pt x="772391" y="690052"/>
                </a:cubicBezTo>
                <a:cubicBezTo>
                  <a:pt x="1075066" y="690052"/>
                  <a:pt x="1320433" y="444685"/>
                  <a:pt x="1320433" y="142010"/>
                </a:cubicBezTo>
                <a:cubicBezTo>
                  <a:pt x="1320433" y="104176"/>
                  <a:pt x="1316599" y="67237"/>
                  <a:pt x="1309299" y="31561"/>
                </a:cubicBezTo>
                <a:lnTo>
                  <a:pt x="1299502" y="0"/>
                </a:lnTo>
                <a:lnTo>
                  <a:pt x="1530466" y="0"/>
                </a:lnTo>
                <a:lnTo>
                  <a:pt x="1544782" y="142010"/>
                </a:lnTo>
                <a:cubicBezTo>
                  <a:pt x="1544782" y="568590"/>
                  <a:pt x="1198971" y="914401"/>
                  <a:pt x="772391" y="914401"/>
                </a:cubicBezTo>
                <a:cubicBezTo>
                  <a:pt x="345811" y="914401"/>
                  <a:pt x="0" y="568590"/>
                  <a:pt x="0" y="142010"/>
                </a:cubicBezTo>
                <a:close/>
              </a:path>
            </a:pathLst>
          </a:custGeom>
          <a:solidFill>
            <a:srgbClr val="FFE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6" name="자유형 365"/>
          <p:cNvSpPr/>
          <p:nvPr/>
        </p:nvSpPr>
        <p:spPr>
          <a:xfrm>
            <a:off x="11460154" y="3659115"/>
            <a:ext cx="731847" cy="1268920"/>
          </a:xfrm>
          <a:custGeom>
            <a:avLst/>
            <a:gdLst>
              <a:gd name="connsiteX0" fmla="*/ 634460 w 731847"/>
              <a:gd name="connsiteY0" fmla="*/ 0 h 1268920"/>
              <a:gd name="connsiteX1" fmla="*/ 731847 w 731847"/>
              <a:gd name="connsiteY1" fmla="*/ 9818 h 1268920"/>
              <a:gd name="connsiteX2" fmla="*/ 731847 w 731847"/>
              <a:gd name="connsiteY2" fmla="*/ 168863 h 1268920"/>
              <a:gd name="connsiteX3" fmla="*/ 730336 w 731847"/>
              <a:gd name="connsiteY3" fmla="*/ 168394 h 1268920"/>
              <a:gd name="connsiteX4" fmla="*/ 634460 w 731847"/>
              <a:gd name="connsiteY4" fmla="*/ 158729 h 1268920"/>
              <a:gd name="connsiteX5" fmla="*/ 158729 w 731847"/>
              <a:gd name="connsiteY5" fmla="*/ 634460 h 1268920"/>
              <a:gd name="connsiteX6" fmla="*/ 634460 w 731847"/>
              <a:gd name="connsiteY6" fmla="*/ 1110191 h 1268920"/>
              <a:gd name="connsiteX7" fmla="*/ 730336 w 731847"/>
              <a:gd name="connsiteY7" fmla="*/ 1100526 h 1268920"/>
              <a:gd name="connsiteX8" fmla="*/ 731847 w 731847"/>
              <a:gd name="connsiteY8" fmla="*/ 1100057 h 1268920"/>
              <a:gd name="connsiteX9" fmla="*/ 731847 w 731847"/>
              <a:gd name="connsiteY9" fmla="*/ 1259103 h 1268920"/>
              <a:gd name="connsiteX10" fmla="*/ 634460 w 731847"/>
              <a:gd name="connsiteY10" fmla="*/ 1268920 h 1268920"/>
              <a:gd name="connsiteX11" fmla="*/ 0 w 731847"/>
              <a:gd name="connsiteY11" fmla="*/ 634460 h 1268920"/>
              <a:gd name="connsiteX12" fmla="*/ 634460 w 731847"/>
              <a:gd name="connsiteY12" fmla="*/ 0 h 126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1847" h="1268920">
                <a:moveTo>
                  <a:pt x="634460" y="0"/>
                </a:moveTo>
                <a:lnTo>
                  <a:pt x="731847" y="9818"/>
                </a:lnTo>
                <a:lnTo>
                  <a:pt x="731847" y="168863"/>
                </a:lnTo>
                <a:lnTo>
                  <a:pt x="730336" y="168394"/>
                </a:lnTo>
                <a:cubicBezTo>
                  <a:pt x="699367" y="162057"/>
                  <a:pt x="667302" y="158729"/>
                  <a:pt x="634460" y="158729"/>
                </a:cubicBezTo>
                <a:cubicBezTo>
                  <a:pt x="371721" y="158729"/>
                  <a:pt x="158729" y="371721"/>
                  <a:pt x="158729" y="634460"/>
                </a:cubicBezTo>
                <a:cubicBezTo>
                  <a:pt x="158729" y="897199"/>
                  <a:pt x="371721" y="1110191"/>
                  <a:pt x="634460" y="1110191"/>
                </a:cubicBezTo>
                <a:cubicBezTo>
                  <a:pt x="667302" y="1110191"/>
                  <a:pt x="699367" y="1106863"/>
                  <a:pt x="730336" y="1100526"/>
                </a:cubicBezTo>
                <a:lnTo>
                  <a:pt x="731847" y="1100057"/>
                </a:lnTo>
                <a:lnTo>
                  <a:pt x="731847" y="1259103"/>
                </a:lnTo>
                <a:lnTo>
                  <a:pt x="634460" y="1268920"/>
                </a:lnTo>
                <a:cubicBezTo>
                  <a:pt x="284057" y="1268920"/>
                  <a:pt x="0" y="984863"/>
                  <a:pt x="0" y="634460"/>
                </a:cubicBezTo>
                <a:cubicBezTo>
                  <a:pt x="0" y="284057"/>
                  <a:pt x="284057" y="0"/>
                  <a:pt x="634460" y="0"/>
                </a:cubicBezTo>
                <a:close/>
              </a:path>
            </a:pathLst>
          </a:custGeom>
          <a:solidFill>
            <a:srgbClr val="FFE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540338" y="4809163"/>
            <a:ext cx="237743" cy="237743"/>
          </a:xfrm>
          <a:prstGeom prst="ellipse">
            <a:avLst/>
          </a:prstGeom>
          <a:solidFill>
            <a:srgbClr val="B67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33502" y="795528"/>
            <a:ext cx="237743" cy="237743"/>
          </a:xfrm>
          <a:prstGeom prst="ellipse">
            <a:avLst/>
          </a:prstGeom>
          <a:solidFill>
            <a:srgbClr val="FFD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938574" y="5250939"/>
            <a:ext cx="237743" cy="237743"/>
          </a:xfrm>
          <a:prstGeom prst="ellipse">
            <a:avLst/>
          </a:prstGeom>
          <a:solidFill>
            <a:srgbClr val="E05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7" name="자유형 366"/>
          <p:cNvSpPr/>
          <p:nvPr/>
        </p:nvSpPr>
        <p:spPr>
          <a:xfrm>
            <a:off x="10216895" y="5698667"/>
            <a:ext cx="1975106" cy="1159333"/>
          </a:xfrm>
          <a:custGeom>
            <a:avLst/>
            <a:gdLst>
              <a:gd name="connsiteX0" fmla="*/ 1098063 w 1975106"/>
              <a:gd name="connsiteY0" fmla="*/ 0 h 1159333"/>
              <a:gd name="connsiteX1" fmla="*/ 1945382 w 1975106"/>
              <a:gd name="connsiteY1" fmla="*/ 399593 h 1159333"/>
              <a:gd name="connsiteX2" fmla="*/ 1975106 w 1975106"/>
              <a:gd name="connsiteY2" fmla="*/ 439343 h 1159333"/>
              <a:gd name="connsiteX3" fmla="*/ 1975106 w 1975106"/>
              <a:gd name="connsiteY3" fmla="*/ 1159333 h 1159333"/>
              <a:gd name="connsiteX4" fmla="*/ 1639906 w 1975106"/>
              <a:gd name="connsiteY4" fmla="*/ 1159333 h 1159333"/>
              <a:gd name="connsiteX5" fmla="*/ 1646083 w 1975106"/>
              <a:gd name="connsiteY5" fmla="*/ 1098063 h 1159333"/>
              <a:gd name="connsiteX6" fmla="*/ 1098062 w 1975106"/>
              <a:gd name="connsiteY6" fmla="*/ 550042 h 1159333"/>
              <a:gd name="connsiteX7" fmla="*/ 550041 w 1975106"/>
              <a:gd name="connsiteY7" fmla="*/ 1098063 h 1159333"/>
              <a:gd name="connsiteX8" fmla="*/ 556218 w 1975106"/>
              <a:gd name="connsiteY8" fmla="*/ 1159333 h 1159333"/>
              <a:gd name="connsiteX9" fmla="*/ 3094 w 1975106"/>
              <a:gd name="connsiteY9" fmla="*/ 1159333 h 1159333"/>
              <a:gd name="connsiteX10" fmla="*/ 0 w 1975106"/>
              <a:gd name="connsiteY10" fmla="*/ 1098063 h 1159333"/>
              <a:gd name="connsiteX11" fmla="*/ 1098063 w 1975106"/>
              <a:gd name="connsiteY11" fmla="*/ 0 h 115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5106" h="1159333">
                <a:moveTo>
                  <a:pt x="1098063" y="0"/>
                </a:moveTo>
                <a:cubicBezTo>
                  <a:pt x="1439187" y="0"/>
                  <a:pt x="1743981" y="155552"/>
                  <a:pt x="1945382" y="399593"/>
                </a:cubicBezTo>
                <a:lnTo>
                  <a:pt x="1975106" y="439343"/>
                </a:lnTo>
                <a:lnTo>
                  <a:pt x="1975106" y="1159333"/>
                </a:lnTo>
                <a:lnTo>
                  <a:pt x="1639906" y="1159333"/>
                </a:lnTo>
                <a:lnTo>
                  <a:pt x="1646083" y="1098063"/>
                </a:lnTo>
                <a:cubicBezTo>
                  <a:pt x="1646083" y="795399"/>
                  <a:pt x="1400726" y="550042"/>
                  <a:pt x="1098062" y="550042"/>
                </a:cubicBezTo>
                <a:cubicBezTo>
                  <a:pt x="795398" y="550042"/>
                  <a:pt x="550041" y="795399"/>
                  <a:pt x="550041" y="1098063"/>
                </a:cubicBezTo>
                <a:lnTo>
                  <a:pt x="556218" y="1159333"/>
                </a:lnTo>
                <a:lnTo>
                  <a:pt x="3094" y="1159333"/>
                </a:lnTo>
                <a:lnTo>
                  <a:pt x="0" y="1098063"/>
                </a:lnTo>
                <a:cubicBezTo>
                  <a:pt x="0" y="491620"/>
                  <a:pt x="491620" y="0"/>
                  <a:pt x="1098063" y="0"/>
                </a:cubicBezTo>
                <a:close/>
              </a:path>
            </a:pathLst>
          </a:custGeom>
          <a:solidFill>
            <a:srgbClr val="FFE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678498" y="576072"/>
            <a:ext cx="237743" cy="2377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37943" y="6044636"/>
            <a:ext cx="1414076" cy="752093"/>
            <a:chOff x="2928577" y="1230235"/>
            <a:chExt cx="1414076" cy="752093"/>
          </a:xfrm>
        </p:grpSpPr>
        <p:sp>
          <p:nvSpPr>
            <p:cNvPr id="15" name="타원 14"/>
            <p:cNvSpPr/>
            <p:nvPr/>
          </p:nvSpPr>
          <p:spPr>
            <a:xfrm>
              <a:off x="2928577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76214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223851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3371488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3519125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3666762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3814399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3962036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109673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4257310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2928577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3076214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3223851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3371488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3519125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666762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3814399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3962036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109673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4257310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2928577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3076214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3223851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3371488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3519125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3666762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3814399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3962036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4109673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4257310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2928577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3076214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3223851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3371488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3519125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3666762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3814399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3962036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4109673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257310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2928577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3076214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3223851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3371488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3519125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3666762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3814399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3962036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4109673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4257310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2928577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3076214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3223851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3371488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519125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3666762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3814399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3962036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4109673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4257310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5453757" y="61722"/>
            <a:ext cx="1414076" cy="752093"/>
            <a:chOff x="2928577" y="1230235"/>
            <a:chExt cx="1414076" cy="752093"/>
          </a:xfrm>
        </p:grpSpPr>
        <p:sp>
          <p:nvSpPr>
            <p:cNvPr id="77" name="타원 76"/>
            <p:cNvSpPr/>
            <p:nvPr/>
          </p:nvSpPr>
          <p:spPr>
            <a:xfrm>
              <a:off x="2928577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3076214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223851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3371488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3519125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3666762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3814399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3962036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4109673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4257310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2928577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3076214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3223851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3371488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3519125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3666762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3814399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3962036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4109673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4257310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2928577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타원 97"/>
            <p:cNvSpPr/>
            <p:nvPr/>
          </p:nvSpPr>
          <p:spPr>
            <a:xfrm>
              <a:off x="3076214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3223851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타원 99"/>
            <p:cNvSpPr/>
            <p:nvPr/>
          </p:nvSpPr>
          <p:spPr>
            <a:xfrm>
              <a:off x="3371488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3519125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3666762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타원 102"/>
            <p:cNvSpPr/>
            <p:nvPr/>
          </p:nvSpPr>
          <p:spPr>
            <a:xfrm>
              <a:off x="3814399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3962036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4109673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4257310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타원 106"/>
            <p:cNvSpPr/>
            <p:nvPr/>
          </p:nvSpPr>
          <p:spPr>
            <a:xfrm>
              <a:off x="2928577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3076214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타원 108"/>
            <p:cNvSpPr/>
            <p:nvPr/>
          </p:nvSpPr>
          <p:spPr>
            <a:xfrm>
              <a:off x="3223851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타원 109"/>
            <p:cNvSpPr/>
            <p:nvPr/>
          </p:nvSpPr>
          <p:spPr>
            <a:xfrm>
              <a:off x="3371488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타원 110"/>
            <p:cNvSpPr/>
            <p:nvPr/>
          </p:nvSpPr>
          <p:spPr>
            <a:xfrm>
              <a:off x="3519125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3666762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타원 112"/>
            <p:cNvSpPr/>
            <p:nvPr/>
          </p:nvSpPr>
          <p:spPr>
            <a:xfrm>
              <a:off x="3814399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3962036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4109673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4257310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타원 116"/>
            <p:cNvSpPr/>
            <p:nvPr/>
          </p:nvSpPr>
          <p:spPr>
            <a:xfrm>
              <a:off x="2928577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3076214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3223851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3371488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3519125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3666762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타원 122"/>
            <p:cNvSpPr/>
            <p:nvPr/>
          </p:nvSpPr>
          <p:spPr>
            <a:xfrm>
              <a:off x="3814399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타원 123"/>
            <p:cNvSpPr/>
            <p:nvPr/>
          </p:nvSpPr>
          <p:spPr>
            <a:xfrm>
              <a:off x="3962036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타원 124"/>
            <p:cNvSpPr/>
            <p:nvPr/>
          </p:nvSpPr>
          <p:spPr>
            <a:xfrm>
              <a:off x="4109673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타원 125"/>
            <p:cNvSpPr/>
            <p:nvPr/>
          </p:nvSpPr>
          <p:spPr>
            <a:xfrm>
              <a:off x="4257310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타원 126"/>
            <p:cNvSpPr/>
            <p:nvPr/>
          </p:nvSpPr>
          <p:spPr>
            <a:xfrm>
              <a:off x="2928577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>
              <a:off x="3076214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3223851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3371488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3519125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타원 131"/>
            <p:cNvSpPr/>
            <p:nvPr/>
          </p:nvSpPr>
          <p:spPr>
            <a:xfrm>
              <a:off x="3666762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타원 132"/>
            <p:cNvSpPr/>
            <p:nvPr/>
          </p:nvSpPr>
          <p:spPr>
            <a:xfrm>
              <a:off x="3814399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3962036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109673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257310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37943" y="5244536"/>
            <a:ext cx="1414076" cy="752093"/>
            <a:chOff x="2928577" y="1230235"/>
            <a:chExt cx="1414076" cy="752093"/>
          </a:xfrm>
        </p:grpSpPr>
        <p:sp>
          <p:nvSpPr>
            <p:cNvPr id="138" name="타원 137"/>
            <p:cNvSpPr/>
            <p:nvPr/>
          </p:nvSpPr>
          <p:spPr>
            <a:xfrm>
              <a:off x="2928577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3076214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3223851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3371488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타원 141"/>
            <p:cNvSpPr/>
            <p:nvPr/>
          </p:nvSpPr>
          <p:spPr>
            <a:xfrm>
              <a:off x="3519125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타원 142"/>
            <p:cNvSpPr/>
            <p:nvPr/>
          </p:nvSpPr>
          <p:spPr>
            <a:xfrm>
              <a:off x="3666762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3814399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3962036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109673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타원 146"/>
            <p:cNvSpPr/>
            <p:nvPr/>
          </p:nvSpPr>
          <p:spPr>
            <a:xfrm>
              <a:off x="4257310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2928577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3076214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타원 149"/>
            <p:cNvSpPr/>
            <p:nvPr/>
          </p:nvSpPr>
          <p:spPr>
            <a:xfrm>
              <a:off x="3223851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타원 150"/>
            <p:cNvSpPr/>
            <p:nvPr/>
          </p:nvSpPr>
          <p:spPr>
            <a:xfrm>
              <a:off x="3371488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>
              <a:off x="3519125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3666762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타원 153"/>
            <p:cNvSpPr/>
            <p:nvPr/>
          </p:nvSpPr>
          <p:spPr>
            <a:xfrm>
              <a:off x="3814399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타원 154"/>
            <p:cNvSpPr/>
            <p:nvPr/>
          </p:nvSpPr>
          <p:spPr>
            <a:xfrm>
              <a:off x="3962036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타원 155"/>
            <p:cNvSpPr/>
            <p:nvPr/>
          </p:nvSpPr>
          <p:spPr>
            <a:xfrm>
              <a:off x="4109673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타원 156"/>
            <p:cNvSpPr/>
            <p:nvPr/>
          </p:nvSpPr>
          <p:spPr>
            <a:xfrm>
              <a:off x="4257310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타원 157"/>
            <p:cNvSpPr/>
            <p:nvPr/>
          </p:nvSpPr>
          <p:spPr>
            <a:xfrm>
              <a:off x="2928577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타원 158"/>
            <p:cNvSpPr/>
            <p:nvPr/>
          </p:nvSpPr>
          <p:spPr>
            <a:xfrm>
              <a:off x="3076214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타원 159"/>
            <p:cNvSpPr/>
            <p:nvPr/>
          </p:nvSpPr>
          <p:spPr>
            <a:xfrm>
              <a:off x="3223851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타원 160"/>
            <p:cNvSpPr/>
            <p:nvPr/>
          </p:nvSpPr>
          <p:spPr>
            <a:xfrm>
              <a:off x="3371488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타원 161"/>
            <p:cNvSpPr/>
            <p:nvPr/>
          </p:nvSpPr>
          <p:spPr>
            <a:xfrm>
              <a:off x="3519125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타원 162"/>
            <p:cNvSpPr/>
            <p:nvPr/>
          </p:nvSpPr>
          <p:spPr>
            <a:xfrm>
              <a:off x="3666762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타원 163"/>
            <p:cNvSpPr/>
            <p:nvPr/>
          </p:nvSpPr>
          <p:spPr>
            <a:xfrm>
              <a:off x="3814399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타원 164"/>
            <p:cNvSpPr/>
            <p:nvPr/>
          </p:nvSpPr>
          <p:spPr>
            <a:xfrm>
              <a:off x="3962036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타원 165"/>
            <p:cNvSpPr/>
            <p:nvPr/>
          </p:nvSpPr>
          <p:spPr>
            <a:xfrm>
              <a:off x="4109673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타원 166"/>
            <p:cNvSpPr/>
            <p:nvPr/>
          </p:nvSpPr>
          <p:spPr>
            <a:xfrm>
              <a:off x="4257310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타원 167"/>
            <p:cNvSpPr/>
            <p:nvPr/>
          </p:nvSpPr>
          <p:spPr>
            <a:xfrm>
              <a:off x="2928577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타원 168"/>
            <p:cNvSpPr/>
            <p:nvPr/>
          </p:nvSpPr>
          <p:spPr>
            <a:xfrm>
              <a:off x="3076214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타원 169"/>
            <p:cNvSpPr/>
            <p:nvPr/>
          </p:nvSpPr>
          <p:spPr>
            <a:xfrm>
              <a:off x="3223851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타원 170"/>
            <p:cNvSpPr/>
            <p:nvPr/>
          </p:nvSpPr>
          <p:spPr>
            <a:xfrm>
              <a:off x="3371488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타원 171"/>
            <p:cNvSpPr/>
            <p:nvPr/>
          </p:nvSpPr>
          <p:spPr>
            <a:xfrm>
              <a:off x="3519125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타원 172"/>
            <p:cNvSpPr/>
            <p:nvPr/>
          </p:nvSpPr>
          <p:spPr>
            <a:xfrm>
              <a:off x="3666762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타원 173"/>
            <p:cNvSpPr/>
            <p:nvPr/>
          </p:nvSpPr>
          <p:spPr>
            <a:xfrm>
              <a:off x="3814399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5" name="타원 174"/>
            <p:cNvSpPr/>
            <p:nvPr/>
          </p:nvSpPr>
          <p:spPr>
            <a:xfrm>
              <a:off x="3962036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6" name="타원 175"/>
            <p:cNvSpPr/>
            <p:nvPr/>
          </p:nvSpPr>
          <p:spPr>
            <a:xfrm>
              <a:off x="4109673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타원 176"/>
            <p:cNvSpPr/>
            <p:nvPr/>
          </p:nvSpPr>
          <p:spPr>
            <a:xfrm>
              <a:off x="4257310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타원 177"/>
            <p:cNvSpPr/>
            <p:nvPr/>
          </p:nvSpPr>
          <p:spPr>
            <a:xfrm>
              <a:off x="2928577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타원 178"/>
            <p:cNvSpPr/>
            <p:nvPr/>
          </p:nvSpPr>
          <p:spPr>
            <a:xfrm>
              <a:off x="3076214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223851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타원 180"/>
            <p:cNvSpPr/>
            <p:nvPr/>
          </p:nvSpPr>
          <p:spPr>
            <a:xfrm>
              <a:off x="3371488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타원 181"/>
            <p:cNvSpPr/>
            <p:nvPr/>
          </p:nvSpPr>
          <p:spPr>
            <a:xfrm>
              <a:off x="3519125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타원 182"/>
            <p:cNvSpPr/>
            <p:nvPr/>
          </p:nvSpPr>
          <p:spPr>
            <a:xfrm>
              <a:off x="3666762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타원 183"/>
            <p:cNvSpPr/>
            <p:nvPr/>
          </p:nvSpPr>
          <p:spPr>
            <a:xfrm>
              <a:off x="3814399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타원 184"/>
            <p:cNvSpPr/>
            <p:nvPr/>
          </p:nvSpPr>
          <p:spPr>
            <a:xfrm>
              <a:off x="3962036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타원 185"/>
            <p:cNvSpPr/>
            <p:nvPr/>
          </p:nvSpPr>
          <p:spPr>
            <a:xfrm>
              <a:off x="4109673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타원 186"/>
            <p:cNvSpPr/>
            <p:nvPr/>
          </p:nvSpPr>
          <p:spPr>
            <a:xfrm>
              <a:off x="4257310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타원 187"/>
            <p:cNvSpPr/>
            <p:nvPr/>
          </p:nvSpPr>
          <p:spPr>
            <a:xfrm>
              <a:off x="2928577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타원 188"/>
            <p:cNvSpPr/>
            <p:nvPr/>
          </p:nvSpPr>
          <p:spPr>
            <a:xfrm>
              <a:off x="3076214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타원 189"/>
            <p:cNvSpPr/>
            <p:nvPr/>
          </p:nvSpPr>
          <p:spPr>
            <a:xfrm>
              <a:off x="3223851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타원 190"/>
            <p:cNvSpPr/>
            <p:nvPr/>
          </p:nvSpPr>
          <p:spPr>
            <a:xfrm>
              <a:off x="3371488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타원 191"/>
            <p:cNvSpPr/>
            <p:nvPr/>
          </p:nvSpPr>
          <p:spPr>
            <a:xfrm>
              <a:off x="3519125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타원 192"/>
            <p:cNvSpPr/>
            <p:nvPr/>
          </p:nvSpPr>
          <p:spPr>
            <a:xfrm>
              <a:off x="3666762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4" name="타원 193"/>
            <p:cNvSpPr/>
            <p:nvPr/>
          </p:nvSpPr>
          <p:spPr>
            <a:xfrm>
              <a:off x="3814399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타원 194"/>
            <p:cNvSpPr/>
            <p:nvPr/>
          </p:nvSpPr>
          <p:spPr>
            <a:xfrm>
              <a:off x="3962036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타원 195"/>
            <p:cNvSpPr/>
            <p:nvPr/>
          </p:nvSpPr>
          <p:spPr>
            <a:xfrm>
              <a:off x="4109673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타원 196"/>
            <p:cNvSpPr/>
            <p:nvPr/>
          </p:nvSpPr>
          <p:spPr>
            <a:xfrm>
              <a:off x="4257310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9" name="그룹 258"/>
          <p:cNvGrpSpPr/>
          <p:nvPr/>
        </p:nvGrpSpPr>
        <p:grpSpPr>
          <a:xfrm>
            <a:off x="6916178" y="59944"/>
            <a:ext cx="1414076" cy="752093"/>
            <a:chOff x="2928577" y="1230235"/>
            <a:chExt cx="1414076" cy="752093"/>
          </a:xfrm>
        </p:grpSpPr>
        <p:sp>
          <p:nvSpPr>
            <p:cNvPr id="260" name="타원 259"/>
            <p:cNvSpPr/>
            <p:nvPr/>
          </p:nvSpPr>
          <p:spPr>
            <a:xfrm>
              <a:off x="2928577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타원 260"/>
            <p:cNvSpPr/>
            <p:nvPr/>
          </p:nvSpPr>
          <p:spPr>
            <a:xfrm>
              <a:off x="3076214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타원 261"/>
            <p:cNvSpPr/>
            <p:nvPr/>
          </p:nvSpPr>
          <p:spPr>
            <a:xfrm>
              <a:off x="3223851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타원 262"/>
            <p:cNvSpPr/>
            <p:nvPr/>
          </p:nvSpPr>
          <p:spPr>
            <a:xfrm>
              <a:off x="3371488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타원 263"/>
            <p:cNvSpPr/>
            <p:nvPr/>
          </p:nvSpPr>
          <p:spPr>
            <a:xfrm>
              <a:off x="3519125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타원 264"/>
            <p:cNvSpPr/>
            <p:nvPr/>
          </p:nvSpPr>
          <p:spPr>
            <a:xfrm>
              <a:off x="3666762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타원 265"/>
            <p:cNvSpPr/>
            <p:nvPr/>
          </p:nvSpPr>
          <p:spPr>
            <a:xfrm>
              <a:off x="3814399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타원 266"/>
            <p:cNvSpPr/>
            <p:nvPr/>
          </p:nvSpPr>
          <p:spPr>
            <a:xfrm>
              <a:off x="3962036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타원 267"/>
            <p:cNvSpPr/>
            <p:nvPr/>
          </p:nvSpPr>
          <p:spPr>
            <a:xfrm>
              <a:off x="4109673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타원 268"/>
            <p:cNvSpPr/>
            <p:nvPr/>
          </p:nvSpPr>
          <p:spPr>
            <a:xfrm>
              <a:off x="4257310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타원 269"/>
            <p:cNvSpPr/>
            <p:nvPr/>
          </p:nvSpPr>
          <p:spPr>
            <a:xfrm>
              <a:off x="2928577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타원 270"/>
            <p:cNvSpPr/>
            <p:nvPr/>
          </p:nvSpPr>
          <p:spPr>
            <a:xfrm>
              <a:off x="3076214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타원 271"/>
            <p:cNvSpPr/>
            <p:nvPr/>
          </p:nvSpPr>
          <p:spPr>
            <a:xfrm>
              <a:off x="3223851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타원 272"/>
            <p:cNvSpPr/>
            <p:nvPr/>
          </p:nvSpPr>
          <p:spPr>
            <a:xfrm>
              <a:off x="3371488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타원 273"/>
            <p:cNvSpPr/>
            <p:nvPr/>
          </p:nvSpPr>
          <p:spPr>
            <a:xfrm>
              <a:off x="3519125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타원 274"/>
            <p:cNvSpPr/>
            <p:nvPr/>
          </p:nvSpPr>
          <p:spPr>
            <a:xfrm>
              <a:off x="3666762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타원 275"/>
            <p:cNvSpPr/>
            <p:nvPr/>
          </p:nvSpPr>
          <p:spPr>
            <a:xfrm>
              <a:off x="3814399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타원 276"/>
            <p:cNvSpPr/>
            <p:nvPr/>
          </p:nvSpPr>
          <p:spPr>
            <a:xfrm>
              <a:off x="3962036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타원 277"/>
            <p:cNvSpPr/>
            <p:nvPr/>
          </p:nvSpPr>
          <p:spPr>
            <a:xfrm>
              <a:off x="4109673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타원 278"/>
            <p:cNvSpPr/>
            <p:nvPr/>
          </p:nvSpPr>
          <p:spPr>
            <a:xfrm>
              <a:off x="4257310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타원 279"/>
            <p:cNvSpPr/>
            <p:nvPr/>
          </p:nvSpPr>
          <p:spPr>
            <a:xfrm>
              <a:off x="2928577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타원 280"/>
            <p:cNvSpPr/>
            <p:nvPr/>
          </p:nvSpPr>
          <p:spPr>
            <a:xfrm>
              <a:off x="3076214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2" name="타원 281"/>
            <p:cNvSpPr/>
            <p:nvPr/>
          </p:nvSpPr>
          <p:spPr>
            <a:xfrm>
              <a:off x="3223851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3" name="타원 282"/>
            <p:cNvSpPr/>
            <p:nvPr/>
          </p:nvSpPr>
          <p:spPr>
            <a:xfrm>
              <a:off x="3371488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4" name="타원 283"/>
            <p:cNvSpPr/>
            <p:nvPr/>
          </p:nvSpPr>
          <p:spPr>
            <a:xfrm>
              <a:off x="3519125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5" name="타원 284"/>
            <p:cNvSpPr/>
            <p:nvPr/>
          </p:nvSpPr>
          <p:spPr>
            <a:xfrm>
              <a:off x="3666762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6" name="타원 285"/>
            <p:cNvSpPr/>
            <p:nvPr/>
          </p:nvSpPr>
          <p:spPr>
            <a:xfrm>
              <a:off x="3814399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7" name="타원 286"/>
            <p:cNvSpPr/>
            <p:nvPr/>
          </p:nvSpPr>
          <p:spPr>
            <a:xfrm>
              <a:off x="3962036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8" name="타원 287"/>
            <p:cNvSpPr/>
            <p:nvPr/>
          </p:nvSpPr>
          <p:spPr>
            <a:xfrm>
              <a:off x="4109673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9" name="타원 288"/>
            <p:cNvSpPr/>
            <p:nvPr/>
          </p:nvSpPr>
          <p:spPr>
            <a:xfrm>
              <a:off x="4257310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0" name="타원 289"/>
            <p:cNvSpPr/>
            <p:nvPr/>
          </p:nvSpPr>
          <p:spPr>
            <a:xfrm>
              <a:off x="2928577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3076214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2" name="타원 291"/>
            <p:cNvSpPr/>
            <p:nvPr/>
          </p:nvSpPr>
          <p:spPr>
            <a:xfrm>
              <a:off x="3223851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3" name="타원 292"/>
            <p:cNvSpPr/>
            <p:nvPr/>
          </p:nvSpPr>
          <p:spPr>
            <a:xfrm>
              <a:off x="3371488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타원 293"/>
            <p:cNvSpPr/>
            <p:nvPr/>
          </p:nvSpPr>
          <p:spPr>
            <a:xfrm>
              <a:off x="3519125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타원 294"/>
            <p:cNvSpPr/>
            <p:nvPr/>
          </p:nvSpPr>
          <p:spPr>
            <a:xfrm>
              <a:off x="3666762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타원 295"/>
            <p:cNvSpPr/>
            <p:nvPr/>
          </p:nvSpPr>
          <p:spPr>
            <a:xfrm>
              <a:off x="3814399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타원 296"/>
            <p:cNvSpPr/>
            <p:nvPr/>
          </p:nvSpPr>
          <p:spPr>
            <a:xfrm>
              <a:off x="3962036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타원 297"/>
            <p:cNvSpPr/>
            <p:nvPr/>
          </p:nvSpPr>
          <p:spPr>
            <a:xfrm>
              <a:off x="4109673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타원 298"/>
            <p:cNvSpPr/>
            <p:nvPr/>
          </p:nvSpPr>
          <p:spPr>
            <a:xfrm>
              <a:off x="4257310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타원 299"/>
            <p:cNvSpPr/>
            <p:nvPr/>
          </p:nvSpPr>
          <p:spPr>
            <a:xfrm>
              <a:off x="2928577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타원 300"/>
            <p:cNvSpPr/>
            <p:nvPr/>
          </p:nvSpPr>
          <p:spPr>
            <a:xfrm>
              <a:off x="3076214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타원 301"/>
            <p:cNvSpPr/>
            <p:nvPr/>
          </p:nvSpPr>
          <p:spPr>
            <a:xfrm>
              <a:off x="3223851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타원 302"/>
            <p:cNvSpPr/>
            <p:nvPr/>
          </p:nvSpPr>
          <p:spPr>
            <a:xfrm>
              <a:off x="3371488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타원 303"/>
            <p:cNvSpPr/>
            <p:nvPr/>
          </p:nvSpPr>
          <p:spPr>
            <a:xfrm>
              <a:off x="3519125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타원 304"/>
            <p:cNvSpPr/>
            <p:nvPr/>
          </p:nvSpPr>
          <p:spPr>
            <a:xfrm>
              <a:off x="3666762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타원 305"/>
            <p:cNvSpPr/>
            <p:nvPr/>
          </p:nvSpPr>
          <p:spPr>
            <a:xfrm>
              <a:off x="3814399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타원 306"/>
            <p:cNvSpPr/>
            <p:nvPr/>
          </p:nvSpPr>
          <p:spPr>
            <a:xfrm>
              <a:off x="3962036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타원 307"/>
            <p:cNvSpPr/>
            <p:nvPr/>
          </p:nvSpPr>
          <p:spPr>
            <a:xfrm>
              <a:off x="4109673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타원 308"/>
            <p:cNvSpPr/>
            <p:nvPr/>
          </p:nvSpPr>
          <p:spPr>
            <a:xfrm>
              <a:off x="4257310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타원 309"/>
            <p:cNvSpPr/>
            <p:nvPr/>
          </p:nvSpPr>
          <p:spPr>
            <a:xfrm>
              <a:off x="2928577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타원 310"/>
            <p:cNvSpPr/>
            <p:nvPr/>
          </p:nvSpPr>
          <p:spPr>
            <a:xfrm>
              <a:off x="3076214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타원 311"/>
            <p:cNvSpPr/>
            <p:nvPr/>
          </p:nvSpPr>
          <p:spPr>
            <a:xfrm>
              <a:off x="3223851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타원 312"/>
            <p:cNvSpPr/>
            <p:nvPr/>
          </p:nvSpPr>
          <p:spPr>
            <a:xfrm>
              <a:off x="3371488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타원 313"/>
            <p:cNvSpPr/>
            <p:nvPr/>
          </p:nvSpPr>
          <p:spPr>
            <a:xfrm>
              <a:off x="3519125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타원 314"/>
            <p:cNvSpPr/>
            <p:nvPr/>
          </p:nvSpPr>
          <p:spPr>
            <a:xfrm>
              <a:off x="3666762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타원 315"/>
            <p:cNvSpPr/>
            <p:nvPr/>
          </p:nvSpPr>
          <p:spPr>
            <a:xfrm>
              <a:off x="3814399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타원 316"/>
            <p:cNvSpPr/>
            <p:nvPr/>
          </p:nvSpPr>
          <p:spPr>
            <a:xfrm>
              <a:off x="3962036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타원 317"/>
            <p:cNvSpPr/>
            <p:nvPr/>
          </p:nvSpPr>
          <p:spPr>
            <a:xfrm>
              <a:off x="4109673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타원 318"/>
            <p:cNvSpPr/>
            <p:nvPr/>
          </p:nvSpPr>
          <p:spPr>
            <a:xfrm>
              <a:off x="4257310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5886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그룹 320"/>
          <p:cNvGrpSpPr/>
          <p:nvPr/>
        </p:nvGrpSpPr>
        <p:grpSpPr>
          <a:xfrm>
            <a:off x="9350945" y="3685081"/>
            <a:ext cx="1414076" cy="485393"/>
            <a:chOff x="7872269" y="3685083"/>
            <a:chExt cx="1414076" cy="485393"/>
          </a:xfrm>
        </p:grpSpPr>
        <p:sp>
          <p:nvSpPr>
            <p:cNvPr id="322" name="타원 321"/>
            <p:cNvSpPr/>
            <p:nvPr/>
          </p:nvSpPr>
          <p:spPr>
            <a:xfrm>
              <a:off x="7872269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타원 322"/>
            <p:cNvSpPr/>
            <p:nvPr/>
          </p:nvSpPr>
          <p:spPr>
            <a:xfrm>
              <a:off x="8019906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타원 323"/>
            <p:cNvSpPr/>
            <p:nvPr/>
          </p:nvSpPr>
          <p:spPr>
            <a:xfrm>
              <a:off x="8167543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타원 324"/>
            <p:cNvSpPr/>
            <p:nvPr/>
          </p:nvSpPr>
          <p:spPr>
            <a:xfrm>
              <a:off x="8315180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타원 325"/>
            <p:cNvSpPr/>
            <p:nvPr/>
          </p:nvSpPr>
          <p:spPr>
            <a:xfrm>
              <a:off x="8462817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타원 326"/>
            <p:cNvSpPr/>
            <p:nvPr/>
          </p:nvSpPr>
          <p:spPr>
            <a:xfrm>
              <a:off x="8610454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타원 327"/>
            <p:cNvSpPr/>
            <p:nvPr/>
          </p:nvSpPr>
          <p:spPr>
            <a:xfrm>
              <a:off x="8758091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타원 328"/>
            <p:cNvSpPr/>
            <p:nvPr/>
          </p:nvSpPr>
          <p:spPr>
            <a:xfrm>
              <a:off x="8905728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타원 329"/>
            <p:cNvSpPr/>
            <p:nvPr/>
          </p:nvSpPr>
          <p:spPr>
            <a:xfrm>
              <a:off x="9053365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타원 330"/>
            <p:cNvSpPr/>
            <p:nvPr/>
          </p:nvSpPr>
          <p:spPr>
            <a:xfrm>
              <a:off x="9201002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타원 331"/>
            <p:cNvSpPr/>
            <p:nvPr/>
          </p:nvSpPr>
          <p:spPr>
            <a:xfrm>
              <a:off x="7872269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타원 332"/>
            <p:cNvSpPr/>
            <p:nvPr/>
          </p:nvSpPr>
          <p:spPr>
            <a:xfrm>
              <a:off x="8019906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타원 333"/>
            <p:cNvSpPr/>
            <p:nvPr/>
          </p:nvSpPr>
          <p:spPr>
            <a:xfrm>
              <a:off x="8167543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타원 334"/>
            <p:cNvSpPr/>
            <p:nvPr/>
          </p:nvSpPr>
          <p:spPr>
            <a:xfrm>
              <a:off x="8315180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타원 335"/>
            <p:cNvSpPr/>
            <p:nvPr/>
          </p:nvSpPr>
          <p:spPr>
            <a:xfrm>
              <a:off x="8462817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8610454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타원 337"/>
            <p:cNvSpPr/>
            <p:nvPr/>
          </p:nvSpPr>
          <p:spPr>
            <a:xfrm>
              <a:off x="8758091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타원 338"/>
            <p:cNvSpPr/>
            <p:nvPr/>
          </p:nvSpPr>
          <p:spPr>
            <a:xfrm>
              <a:off x="8905728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타원 339"/>
            <p:cNvSpPr/>
            <p:nvPr/>
          </p:nvSpPr>
          <p:spPr>
            <a:xfrm>
              <a:off x="9053365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타원 340"/>
            <p:cNvSpPr/>
            <p:nvPr/>
          </p:nvSpPr>
          <p:spPr>
            <a:xfrm>
              <a:off x="9201002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타원 341"/>
            <p:cNvSpPr/>
            <p:nvPr/>
          </p:nvSpPr>
          <p:spPr>
            <a:xfrm>
              <a:off x="7872269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타원 342"/>
            <p:cNvSpPr/>
            <p:nvPr/>
          </p:nvSpPr>
          <p:spPr>
            <a:xfrm>
              <a:off x="8019906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타원 343"/>
            <p:cNvSpPr/>
            <p:nvPr/>
          </p:nvSpPr>
          <p:spPr>
            <a:xfrm>
              <a:off x="8167543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타원 344"/>
            <p:cNvSpPr/>
            <p:nvPr/>
          </p:nvSpPr>
          <p:spPr>
            <a:xfrm>
              <a:off x="8315180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타원 345"/>
            <p:cNvSpPr/>
            <p:nvPr/>
          </p:nvSpPr>
          <p:spPr>
            <a:xfrm>
              <a:off x="8462817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타원 346"/>
            <p:cNvSpPr/>
            <p:nvPr/>
          </p:nvSpPr>
          <p:spPr>
            <a:xfrm>
              <a:off x="8610454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타원 347"/>
            <p:cNvSpPr/>
            <p:nvPr/>
          </p:nvSpPr>
          <p:spPr>
            <a:xfrm>
              <a:off x="8758091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타원 348"/>
            <p:cNvSpPr/>
            <p:nvPr/>
          </p:nvSpPr>
          <p:spPr>
            <a:xfrm>
              <a:off x="8905728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타원 349"/>
            <p:cNvSpPr/>
            <p:nvPr/>
          </p:nvSpPr>
          <p:spPr>
            <a:xfrm>
              <a:off x="9053365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타원 350"/>
            <p:cNvSpPr/>
            <p:nvPr/>
          </p:nvSpPr>
          <p:spPr>
            <a:xfrm>
              <a:off x="9201002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타원 351"/>
            <p:cNvSpPr/>
            <p:nvPr/>
          </p:nvSpPr>
          <p:spPr>
            <a:xfrm>
              <a:off x="7872269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타원 352"/>
            <p:cNvSpPr/>
            <p:nvPr/>
          </p:nvSpPr>
          <p:spPr>
            <a:xfrm>
              <a:off x="8019906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타원 353"/>
            <p:cNvSpPr/>
            <p:nvPr/>
          </p:nvSpPr>
          <p:spPr>
            <a:xfrm>
              <a:off x="8167543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타원 354"/>
            <p:cNvSpPr/>
            <p:nvPr/>
          </p:nvSpPr>
          <p:spPr>
            <a:xfrm>
              <a:off x="8315180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타원 355"/>
            <p:cNvSpPr/>
            <p:nvPr/>
          </p:nvSpPr>
          <p:spPr>
            <a:xfrm>
              <a:off x="8462817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타원 356"/>
            <p:cNvSpPr/>
            <p:nvPr/>
          </p:nvSpPr>
          <p:spPr>
            <a:xfrm>
              <a:off x="8610454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타원 357"/>
            <p:cNvSpPr/>
            <p:nvPr/>
          </p:nvSpPr>
          <p:spPr>
            <a:xfrm>
              <a:off x="8758091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8905728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0" name="타원 359"/>
            <p:cNvSpPr/>
            <p:nvPr/>
          </p:nvSpPr>
          <p:spPr>
            <a:xfrm>
              <a:off x="9053365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타원 360"/>
            <p:cNvSpPr/>
            <p:nvPr/>
          </p:nvSpPr>
          <p:spPr>
            <a:xfrm>
              <a:off x="9201002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20" name="그룹 319"/>
          <p:cNvGrpSpPr/>
          <p:nvPr/>
        </p:nvGrpSpPr>
        <p:grpSpPr>
          <a:xfrm>
            <a:off x="7872269" y="3685083"/>
            <a:ext cx="1414076" cy="485393"/>
            <a:chOff x="7872269" y="3685083"/>
            <a:chExt cx="1414076" cy="485393"/>
          </a:xfrm>
        </p:grpSpPr>
        <p:sp>
          <p:nvSpPr>
            <p:cNvPr id="199" name="타원 198"/>
            <p:cNvSpPr/>
            <p:nvPr/>
          </p:nvSpPr>
          <p:spPr>
            <a:xfrm>
              <a:off x="7872269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타원 199"/>
            <p:cNvSpPr/>
            <p:nvPr/>
          </p:nvSpPr>
          <p:spPr>
            <a:xfrm>
              <a:off x="8019906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타원 200"/>
            <p:cNvSpPr/>
            <p:nvPr/>
          </p:nvSpPr>
          <p:spPr>
            <a:xfrm>
              <a:off x="8167543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타원 201"/>
            <p:cNvSpPr/>
            <p:nvPr/>
          </p:nvSpPr>
          <p:spPr>
            <a:xfrm>
              <a:off x="8315180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타원 202"/>
            <p:cNvSpPr/>
            <p:nvPr/>
          </p:nvSpPr>
          <p:spPr>
            <a:xfrm>
              <a:off x="8462817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타원 203"/>
            <p:cNvSpPr/>
            <p:nvPr/>
          </p:nvSpPr>
          <p:spPr>
            <a:xfrm>
              <a:off x="8610454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타원 204"/>
            <p:cNvSpPr/>
            <p:nvPr/>
          </p:nvSpPr>
          <p:spPr>
            <a:xfrm>
              <a:off x="8758091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타원 205"/>
            <p:cNvSpPr/>
            <p:nvPr/>
          </p:nvSpPr>
          <p:spPr>
            <a:xfrm>
              <a:off x="8905728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타원 206"/>
            <p:cNvSpPr/>
            <p:nvPr/>
          </p:nvSpPr>
          <p:spPr>
            <a:xfrm>
              <a:off x="9053365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타원 207"/>
            <p:cNvSpPr/>
            <p:nvPr/>
          </p:nvSpPr>
          <p:spPr>
            <a:xfrm>
              <a:off x="9201002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9" name="타원 208"/>
            <p:cNvSpPr/>
            <p:nvPr/>
          </p:nvSpPr>
          <p:spPr>
            <a:xfrm>
              <a:off x="7872269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0" name="타원 209"/>
            <p:cNvSpPr/>
            <p:nvPr/>
          </p:nvSpPr>
          <p:spPr>
            <a:xfrm>
              <a:off x="8019906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1" name="타원 210"/>
            <p:cNvSpPr/>
            <p:nvPr/>
          </p:nvSpPr>
          <p:spPr>
            <a:xfrm>
              <a:off x="8167543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2" name="타원 211"/>
            <p:cNvSpPr/>
            <p:nvPr/>
          </p:nvSpPr>
          <p:spPr>
            <a:xfrm>
              <a:off x="8315180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3" name="타원 212"/>
            <p:cNvSpPr/>
            <p:nvPr/>
          </p:nvSpPr>
          <p:spPr>
            <a:xfrm>
              <a:off x="8462817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4" name="타원 213"/>
            <p:cNvSpPr/>
            <p:nvPr/>
          </p:nvSpPr>
          <p:spPr>
            <a:xfrm>
              <a:off x="8610454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5" name="타원 214"/>
            <p:cNvSpPr/>
            <p:nvPr/>
          </p:nvSpPr>
          <p:spPr>
            <a:xfrm>
              <a:off x="8758091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타원 215"/>
            <p:cNvSpPr/>
            <p:nvPr/>
          </p:nvSpPr>
          <p:spPr>
            <a:xfrm>
              <a:off x="8905728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타원 216"/>
            <p:cNvSpPr/>
            <p:nvPr/>
          </p:nvSpPr>
          <p:spPr>
            <a:xfrm>
              <a:off x="9053365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타원 217"/>
            <p:cNvSpPr/>
            <p:nvPr/>
          </p:nvSpPr>
          <p:spPr>
            <a:xfrm>
              <a:off x="9201002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9" name="타원 218"/>
            <p:cNvSpPr/>
            <p:nvPr/>
          </p:nvSpPr>
          <p:spPr>
            <a:xfrm>
              <a:off x="7872269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0" name="타원 219"/>
            <p:cNvSpPr/>
            <p:nvPr/>
          </p:nvSpPr>
          <p:spPr>
            <a:xfrm>
              <a:off x="8019906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1" name="타원 220"/>
            <p:cNvSpPr/>
            <p:nvPr/>
          </p:nvSpPr>
          <p:spPr>
            <a:xfrm>
              <a:off x="8167543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2" name="타원 221"/>
            <p:cNvSpPr/>
            <p:nvPr/>
          </p:nvSpPr>
          <p:spPr>
            <a:xfrm>
              <a:off x="8315180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3" name="타원 222"/>
            <p:cNvSpPr/>
            <p:nvPr/>
          </p:nvSpPr>
          <p:spPr>
            <a:xfrm>
              <a:off x="8462817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4" name="타원 223"/>
            <p:cNvSpPr/>
            <p:nvPr/>
          </p:nvSpPr>
          <p:spPr>
            <a:xfrm>
              <a:off x="8610454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8758091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8905728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7" name="타원 226"/>
            <p:cNvSpPr/>
            <p:nvPr/>
          </p:nvSpPr>
          <p:spPr>
            <a:xfrm>
              <a:off x="9053365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8" name="타원 227"/>
            <p:cNvSpPr/>
            <p:nvPr/>
          </p:nvSpPr>
          <p:spPr>
            <a:xfrm>
              <a:off x="9201002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9" name="타원 228"/>
            <p:cNvSpPr/>
            <p:nvPr/>
          </p:nvSpPr>
          <p:spPr>
            <a:xfrm>
              <a:off x="7872269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타원 229"/>
            <p:cNvSpPr/>
            <p:nvPr/>
          </p:nvSpPr>
          <p:spPr>
            <a:xfrm>
              <a:off x="8019906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1" name="타원 230"/>
            <p:cNvSpPr/>
            <p:nvPr/>
          </p:nvSpPr>
          <p:spPr>
            <a:xfrm>
              <a:off x="8167543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2" name="타원 231"/>
            <p:cNvSpPr/>
            <p:nvPr/>
          </p:nvSpPr>
          <p:spPr>
            <a:xfrm>
              <a:off x="8315180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3" name="타원 232"/>
            <p:cNvSpPr/>
            <p:nvPr/>
          </p:nvSpPr>
          <p:spPr>
            <a:xfrm>
              <a:off x="8462817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4" name="타원 233"/>
            <p:cNvSpPr/>
            <p:nvPr/>
          </p:nvSpPr>
          <p:spPr>
            <a:xfrm>
              <a:off x="8610454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5" name="타원 234"/>
            <p:cNvSpPr/>
            <p:nvPr/>
          </p:nvSpPr>
          <p:spPr>
            <a:xfrm>
              <a:off x="8758091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타원 235"/>
            <p:cNvSpPr/>
            <p:nvPr/>
          </p:nvSpPr>
          <p:spPr>
            <a:xfrm>
              <a:off x="8905728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타원 236"/>
            <p:cNvSpPr/>
            <p:nvPr/>
          </p:nvSpPr>
          <p:spPr>
            <a:xfrm>
              <a:off x="9053365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8" name="타원 237"/>
            <p:cNvSpPr/>
            <p:nvPr/>
          </p:nvSpPr>
          <p:spPr>
            <a:xfrm>
              <a:off x="9201002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" name="도넛 5"/>
          <p:cNvSpPr/>
          <p:nvPr/>
        </p:nvSpPr>
        <p:spPr>
          <a:xfrm>
            <a:off x="7671752" y="1272907"/>
            <a:ext cx="2654871" cy="2654871"/>
          </a:xfrm>
          <a:prstGeom prst="donut">
            <a:avLst>
              <a:gd name="adj" fmla="val 19016"/>
            </a:avLst>
          </a:pr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95894" y="2525837"/>
            <a:ext cx="5382643" cy="139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500" dirty="0"/>
              <a:t>감사합니다</a:t>
            </a:r>
            <a:endParaRPr lang="en-US" altLang="ko-KR" sz="6500" dirty="0"/>
          </a:p>
        </p:txBody>
      </p:sp>
      <p:sp>
        <p:nvSpPr>
          <p:cNvPr id="364" name="자유형 363"/>
          <p:cNvSpPr/>
          <p:nvPr/>
        </p:nvSpPr>
        <p:spPr>
          <a:xfrm>
            <a:off x="3239854" y="5718912"/>
            <a:ext cx="1987296" cy="1139088"/>
          </a:xfrm>
          <a:custGeom>
            <a:avLst/>
            <a:gdLst>
              <a:gd name="connsiteX0" fmla="*/ 993648 w 1987296"/>
              <a:gd name="connsiteY0" fmla="*/ 0 h 1139088"/>
              <a:gd name="connsiteX1" fmla="*/ 1987296 w 1987296"/>
              <a:gd name="connsiteY1" fmla="*/ 993648 h 1139088"/>
              <a:gd name="connsiteX2" fmla="*/ 1972635 w 1987296"/>
              <a:gd name="connsiteY2" fmla="*/ 1139088 h 1139088"/>
              <a:gd name="connsiteX3" fmla="*/ 1685078 w 1987296"/>
              <a:gd name="connsiteY3" fmla="*/ 1139088 h 1139088"/>
              <a:gd name="connsiteX4" fmla="*/ 1686012 w 1987296"/>
              <a:gd name="connsiteY4" fmla="*/ 1136077 h 1139088"/>
              <a:gd name="connsiteX5" fmla="*/ 1700370 w 1987296"/>
              <a:gd name="connsiteY5" fmla="*/ 993648 h 1139088"/>
              <a:gd name="connsiteX6" fmla="*/ 993648 w 1987296"/>
              <a:gd name="connsiteY6" fmla="*/ 286926 h 1139088"/>
              <a:gd name="connsiteX7" fmla="*/ 286926 w 1987296"/>
              <a:gd name="connsiteY7" fmla="*/ 993648 h 1139088"/>
              <a:gd name="connsiteX8" fmla="*/ 301284 w 1987296"/>
              <a:gd name="connsiteY8" fmla="*/ 1136077 h 1139088"/>
              <a:gd name="connsiteX9" fmla="*/ 302219 w 1987296"/>
              <a:gd name="connsiteY9" fmla="*/ 1139088 h 1139088"/>
              <a:gd name="connsiteX10" fmla="*/ 14662 w 1987296"/>
              <a:gd name="connsiteY10" fmla="*/ 1139088 h 1139088"/>
              <a:gd name="connsiteX11" fmla="*/ 0 w 1987296"/>
              <a:gd name="connsiteY11" fmla="*/ 993648 h 1139088"/>
              <a:gd name="connsiteX12" fmla="*/ 993648 w 1987296"/>
              <a:gd name="connsiteY12" fmla="*/ 0 h 113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87296" h="1139088">
                <a:moveTo>
                  <a:pt x="993648" y="0"/>
                </a:moveTo>
                <a:cubicBezTo>
                  <a:pt x="1542425" y="0"/>
                  <a:pt x="1987296" y="444871"/>
                  <a:pt x="1987296" y="993648"/>
                </a:cubicBezTo>
                <a:lnTo>
                  <a:pt x="1972635" y="1139088"/>
                </a:lnTo>
                <a:lnTo>
                  <a:pt x="1685078" y="1139088"/>
                </a:lnTo>
                <a:lnTo>
                  <a:pt x="1686012" y="1136077"/>
                </a:lnTo>
                <a:cubicBezTo>
                  <a:pt x="1695426" y="1090072"/>
                  <a:pt x="1700370" y="1042437"/>
                  <a:pt x="1700370" y="993648"/>
                </a:cubicBezTo>
                <a:cubicBezTo>
                  <a:pt x="1700370" y="603336"/>
                  <a:pt x="1383960" y="286926"/>
                  <a:pt x="993648" y="286926"/>
                </a:cubicBezTo>
                <a:cubicBezTo>
                  <a:pt x="603336" y="286926"/>
                  <a:pt x="286926" y="603336"/>
                  <a:pt x="286926" y="993648"/>
                </a:cubicBezTo>
                <a:cubicBezTo>
                  <a:pt x="286926" y="1042437"/>
                  <a:pt x="291870" y="1090072"/>
                  <a:pt x="301284" y="1136077"/>
                </a:cubicBezTo>
                <a:lnTo>
                  <a:pt x="302219" y="1139088"/>
                </a:lnTo>
                <a:lnTo>
                  <a:pt x="14662" y="1139088"/>
                </a:lnTo>
                <a:lnTo>
                  <a:pt x="0" y="993648"/>
                </a:lnTo>
                <a:cubicBezTo>
                  <a:pt x="0" y="444871"/>
                  <a:pt x="444871" y="0"/>
                  <a:pt x="993648" y="0"/>
                </a:cubicBezTo>
                <a:close/>
              </a:path>
            </a:pathLst>
          </a:custGeom>
          <a:solidFill>
            <a:srgbClr val="A4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2" name="자유형 361"/>
          <p:cNvSpPr/>
          <p:nvPr/>
        </p:nvSpPr>
        <p:spPr>
          <a:xfrm>
            <a:off x="580303" y="0"/>
            <a:ext cx="1544782" cy="914401"/>
          </a:xfrm>
          <a:custGeom>
            <a:avLst/>
            <a:gdLst>
              <a:gd name="connsiteX0" fmla="*/ 14316 w 1544782"/>
              <a:gd name="connsiteY0" fmla="*/ 0 h 914401"/>
              <a:gd name="connsiteX1" fmla="*/ 245280 w 1544782"/>
              <a:gd name="connsiteY1" fmla="*/ 0 h 914401"/>
              <a:gd name="connsiteX2" fmla="*/ 235483 w 1544782"/>
              <a:gd name="connsiteY2" fmla="*/ 31561 h 914401"/>
              <a:gd name="connsiteX3" fmla="*/ 224349 w 1544782"/>
              <a:gd name="connsiteY3" fmla="*/ 142010 h 914401"/>
              <a:gd name="connsiteX4" fmla="*/ 772391 w 1544782"/>
              <a:gd name="connsiteY4" fmla="*/ 690052 h 914401"/>
              <a:gd name="connsiteX5" fmla="*/ 1320433 w 1544782"/>
              <a:gd name="connsiteY5" fmla="*/ 142010 h 914401"/>
              <a:gd name="connsiteX6" fmla="*/ 1309299 w 1544782"/>
              <a:gd name="connsiteY6" fmla="*/ 31561 h 914401"/>
              <a:gd name="connsiteX7" fmla="*/ 1299502 w 1544782"/>
              <a:gd name="connsiteY7" fmla="*/ 0 h 914401"/>
              <a:gd name="connsiteX8" fmla="*/ 1530466 w 1544782"/>
              <a:gd name="connsiteY8" fmla="*/ 0 h 914401"/>
              <a:gd name="connsiteX9" fmla="*/ 1544782 w 1544782"/>
              <a:gd name="connsiteY9" fmla="*/ 142010 h 914401"/>
              <a:gd name="connsiteX10" fmla="*/ 772391 w 1544782"/>
              <a:gd name="connsiteY10" fmla="*/ 914401 h 914401"/>
              <a:gd name="connsiteX11" fmla="*/ 0 w 1544782"/>
              <a:gd name="connsiteY11" fmla="*/ 14201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44782" h="914401">
                <a:moveTo>
                  <a:pt x="14316" y="0"/>
                </a:moveTo>
                <a:lnTo>
                  <a:pt x="245280" y="0"/>
                </a:lnTo>
                <a:lnTo>
                  <a:pt x="235483" y="31561"/>
                </a:lnTo>
                <a:cubicBezTo>
                  <a:pt x="228183" y="67237"/>
                  <a:pt x="224349" y="104176"/>
                  <a:pt x="224349" y="142010"/>
                </a:cubicBezTo>
                <a:cubicBezTo>
                  <a:pt x="224349" y="444685"/>
                  <a:pt x="469716" y="690052"/>
                  <a:pt x="772391" y="690052"/>
                </a:cubicBezTo>
                <a:cubicBezTo>
                  <a:pt x="1075066" y="690052"/>
                  <a:pt x="1320433" y="444685"/>
                  <a:pt x="1320433" y="142010"/>
                </a:cubicBezTo>
                <a:cubicBezTo>
                  <a:pt x="1320433" y="104176"/>
                  <a:pt x="1316599" y="67237"/>
                  <a:pt x="1309299" y="31561"/>
                </a:cubicBezTo>
                <a:lnTo>
                  <a:pt x="1299502" y="0"/>
                </a:lnTo>
                <a:lnTo>
                  <a:pt x="1530466" y="0"/>
                </a:lnTo>
                <a:lnTo>
                  <a:pt x="1544782" y="142010"/>
                </a:lnTo>
                <a:cubicBezTo>
                  <a:pt x="1544782" y="568590"/>
                  <a:pt x="1198971" y="914401"/>
                  <a:pt x="772391" y="914401"/>
                </a:cubicBezTo>
                <a:cubicBezTo>
                  <a:pt x="345811" y="914401"/>
                  <a:pt x="0" y="568590"/>
                  <a:pt x="0" y="142010"/>
                </a:cubicBezTo>
                <a:close/>
              </a:path>
            </a:pathLst>
          </a:custGeom>
          <a:solidFill>
            <a:srgbClr val="FFE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6" name="자유형 365"/>
          <p:cNvSpPr/>
          <p:nvPr/>
        </p:nvSpPr>
        <p:spPr>
          <a:xfrm>
            <a:off x="11460154" y="3659115"/>
            <a:ext cx="731847" cy="1268920"/>
          </a:xfrm>
          <a:custGeom>
            <a:avLst/>
            <a:gdLst>
              <a:gd name="connsiteX0" fmla="*/ 634460 w 731847"/>
              <a:gd name="connsiteY0" fmla="*/ 0 h 1268920"/>
              <a:gd name="connsiteX1" fmla="*/ 731847 w 731847"/>
              <a:gd name="connsiteY1" fmla="*/ 9818 h 1268920"/>
              <a:gd name="connsiteX2" fmla="*/ 731847 w 731847"/>
              <a:gd name="connsiteY2" fmla="*/ 168863 h 1268920"/>
              <a:gd name="connsiteX3" fmla="*/ 730336 w 731847"/>
              <a:gd name="connsiteY3" fmla="*/ 168394 h 1268920"/>
              <a:gd name="connsiteX4" fmla="*/ 634460 w 731847"/>
              <a:gd name="connsiteY4" fmla="*/ 158729 h 1268920"/>
              <a:gd name="connsiteX5" fmla="*/ 158729 w 731847"/>
              <a:gd name="connsiteY5" fmla="*/ 634460 h 1268920"/>
              <a:gd name="connsiteX6" fmla="*/ 634460 w 731847"/>
              <a:gd name="connsiteY6" fmla="*/ 1110191 h 1268920"/>
              <a:gd name="connsiteX7" fmla="*/ 730336 w 731847"/>
              <a:gd name="connsiteY7" fmla="*/ 1100526 h 1268920"/>
              <a:gd name="connsiteX8" fmla="*/ 731847 w 731847"/>
              <a:gd name="connsiteY8" fmla="*/ 1100057 h 1268920"/>
              <a:gd name="connsiteX9" fmla="*/ 731847 w 731847"/>
              <a:gd name="connsiteY9" fmla="*/ 1259103 h 1268920"/>
              <a:gd name="connsiteX10" fmla="*/ 634460 w 731847"/>
              <a:gd name="connsiteY10" fmla="*/ 1268920 h 1268920"/>
              <a:gd name="connsiteX11" fmla="*/ 0 w 731847"/>
              <a:gd name="connsiteY11" fmla="*/ 634460 h 1268920"/>
              <a:gd name="connsiteX12" fmla="*/ 634460 w 731847"/>
              <a:gd name="connsiteY12" fmla="*/ 0 h 126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1847" h="1268920">
                <a:moveTo>
                  <a:pt x="634460" y="0"/>
                </a:moveTo>
                <a:lnTo>
                  <a:pt x="731847" y="9818"/>
                </a:lnTo>
                <a:lnTo>
                  <a:pt x="731847" y="168863"/>
                </a:lnTo>
                <a:lnTo>
                  <a:pt x="730336" y="168394"/>
                </a:lnTo>
                <a:cubicBezTo>
                  <a:pt x="699367" y="162057"/>
                  <a:pt x="667302" y="158729"/>
                  <a:pt x="634460" y="158729"/>
                </a:cubicBezTo>
                <a:cubicBezTo>
                  <a:pt x="371721" y="158729"/>
                  <a:pt x="158729" y="371721"/>
                  <a:pt x="158729" y="634460"/>
                </a:cubicBezTo>
                <a:cubicBezTo>
                  <a:pt x="158729" y="897199"/>
                  <a:pt x="371721" y="1110191"/>
                  <a:pt x="634460" y="1110191"/>
                </a:cubicBezTo>
                <a:cubicBezTo>
                  <a:pt x="667302" y="1110191"/>
                  <a:pt x="699367" y="1106863"/>
                  <a:pt x="730336" y="1100526"/>
                </a:cubicBezTo>
                <a:lnTo>
                  <a:pt x="731847" y="1100057"/>
                </a:lnTo>
                <a:lnTo>
                  <a:pt x="731847" y="1259103"/>
                </a:lnTo>
                <a:lnTo>
                  <a:pt x="634460" y="1268920"/>
                </a:lnTo>
                <a:cubicBezTo>
                  <a:pt x="284057" y="1268920"/>
                  <a:pt x="0" y="984863"/>
                  <a:pt x="0" y="634460"/>
                </a:cubicBezTo>
                <a:cubicBezTo>
                  <a:pt x="0" y="284057"/>
                  <a:pt x="284057" y="0"/>
                  <a:pt x="634460" y="0"/>
                </a:cubicBezTo>
                <a:close/>
              </a:path>
            </a:pathLst>
          </a:custGeom>
          <a:solidFill>
            <a:srgbClr val="FFE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540338" y="4809163"/>
            <a:ext cx="237743" cy="237743"/>
          </a:xfrm>
          <a:prstGeom prst="ellipse">
            <a:avLst/>
          </a:prstGeom>
          <a:solidFill>
            <a:srgbClr val="B67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33502" y="795528"/>
            <a:ext cx="237743" cy="237743"/>
          </a:xfrm>
          <a:prstGeom prst="ellipse">
            <a:avLst/>
          </a:prstGeom>
          <a:solidFill>
            <a:srgbClr val="FFD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938574" y="5250939"/>
            <a:ext cx="237743" cy="237743"/>
          </a:xfrm>
          <a:prstGeom prst="ellipse">
            <a:avLst/>
          </a:prstGeom>
          <a:solidFill>
            <a:srgbClr val="E05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7" name="자유형 366"/>
          <p:cNvSpPr/>
          <p:nvPr/>
        </p:nvSpPr>
        <p:spPr>
          <a:xfrm>
            <a:off x="10216895" y="5698667"/>
            <a:ext cx="1975106" cy="1159333"/>
          </a:xfrm>
          <a:custGeom>
            <a:avLst/>
            <a:gdLst>
              <a:gd name="connsiteX0" fmla="*/ 1098063 w 1975106"/>
              <a:gd name="connsiteY0" fmla="*/ 0 h 1159333"/>
              <a:gd name="connsiteX1" fmla="*/ 1945382 w 1975106"/>
              <a:gd name="connsiteY1" fmla="*/ 399593 h 1159333"/>
              <a:gd name="connsiteX2" fmla="*/ 1975106 w 1975106"/>
              <a:gd name="connsiteY2" fmla="*/ 439343 h 1159333"/>
              <a:gd name="connsiteX3" fmla="*/ 1975106 w 1975106"/>
              <a:gd name="connsiteY3" fmla="*/ 1159333 h 1159333"/>
              <a:gd name="connsiteX4" fmla="*/ 1639906 w 1975106"/>
              <a:gd name="connsiteY4" fmla="*/ 1159333 h 1159333"/>
              <a:gd name="connsiteX5" fmla="*/ 1646083 w 1975106"/>
              <a:gd name="connsiteY5" fmla="*/ 1098063 h 1159333"/>
              <a:gd name="connsiteX6" fmla="*/ 1098062 w 1975106"/>
              <a:gd name="connsiteY6" fmla="*/ 550042 h 1159333"/>
              <a:gd name="connsiteX7" fmla="*/ 550041 w 1975106"/>
              <a:gd name="connsiteY7" fmla="*/ 1098063 h 1159333"/>
              <a:gd name="connsiteX8" fmla="*/ 556218 w 1975106"/>
              <a:gd name="connsiteY8" fmla="*/ 1159333 h 1159333"/>
              <a:gd name="connsiteX9" fmla="*/ 3094 w 1975106"/>
              <a:gd name="connsiteY9" fmla="*/ 1159333 h 1159333"/>
              <a:gd name="connsiteX10" fmla="*/ 0 w 1975106"/>
              <a:gd name="connsiteY10" fmla="*/ 1098063 h 1159333"/>
              <a:gd name="connsiteX11" fmla="*/ 1098063 w 1975106"/>
              <a:gd name="connsiteY11" fmla="*/ 0 h 115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5106" h="1159333">
                <a:moveTo>
                  <a:pt x="1098063" y="0"/>
                </a:moveTo>
                <a:cubicBezTo>
                  <a:pt x="1439187" y="0"/>
                  <a:pt x="1743981" y="155552"/>
                  <a:pt x="1945382" y="399593"/>
                </a:cubicBezTo>
                <a:lnTo>
                  <a:pt x="1975106" y="439343"/>
                </a:lnTo>
                <a:lnTo>
                  <a:pt x="1975106" y="1159333"/>
                </a:lnTo>
                <a:lnTo>
                  <a:pt x="1639906" y="1159333"/>
                </a:lnTo>
                <a:lnTo>
                  <a:pt x="1646083" y="1098063"/>
                </a:lnTo>
                <a:cubicBezTo>
                  <a:pt x="1646083" y="795399"/>
                  <a:pt x="1400726" y="550042"/>
                  <a:pt x="1098062" y="550042"/>
                </a:cubicBezTo>
                <a:cubicBezTo>
                  <a:pt x="795398" y="550042"/>
                  <a:pt x="550041" y="795399"/>
                  <a:pt x="550041" y="1098063"/>
                </a:cubicBezTo>
                <a:lnTo>
                  <a:pt x="556218" y="1159333"/>
                </a:lnTo>
                <a:lnTo>
                  <a:pt x="3094" y="1159333"/>
                </a:lnTo>
                <a:lnTo>
                  <a:pt x="0" y="1098063"/>
                </a:lnTo>
                <a:cubicBezTo>
                  <a:pt x="0" y="491620"/>
                  <a:pt x="491620" y="0"/>
                  <a:pt x="1098063" y="0"/>
                </a:cubicBezTo>
                <a:close/>
              </a:path>
            </a:pathLst>
          </a:custGeom>
          <a:solidFill>
            <a:srgbClr val="FFE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678498" y="576072"/>
            <a:ext cx="237743" cy="2377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37943" y="6044636"/>
            <a:ext cx="1414076" cy="752093"/>
            <a:chOff x="2928577" y="1230235"/>
            <a:chExt cx="1414076" cy="752093"/>
          </a:xfrm>
        </p:grpSpPr>
        <p:sp>
          <p:nvSpPr>
            <p:cNvPr id="15" name="타원 14"/>
            <p:cNvSpPr/>
            <p:nvPr/>
          </p:nvSpPr>
          <p:spPr>
            <a:xfrm>
              <a:off x="2928577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76214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223851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3371488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3519125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3666762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3814399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3962036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109673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4257310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2928577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3076214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3223851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3371488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3519125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666762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3814399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3962036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109673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4257310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2928577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3076214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3223851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3371488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3519125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3666762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3814399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3962036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4109673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4257310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2928577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3076214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3223851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3371488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3519125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3666762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3814399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3962036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4109673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257310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2928577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3076214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3223851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3371488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3519125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3666762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3814399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3962036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4109673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4257310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2928577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3076214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3223851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3371488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519125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3666762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3814399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3962036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4109673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4257310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5453757" y="61722"/>
            <a:ext cx="1414076" cy="752093"/>
            <a:chOff x="2928577" y="1230235"/>
            <a:chExt cx="1414076" cy="752093"/>
          </a:xfrm>
        </p:grpSpPr>
        <p:sp>
          <p:nvSpPr>
            <p:cNvPr id="77" name="타원 76"/>
            <p:cNvSpPr/>
            <p:nvPr/>
          </p:nvSpPr>
          <p:spPr>
            <a:xfrm>
              <a:off x="2928577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3076214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223851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3371488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3519125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3666762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3814399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3962036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4109673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4257310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2928577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3076214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3223851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3371488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3519125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3666762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3814399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3962036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4109673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4257310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2928577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타원 97"/>
            <p:cNvSpPr/>
            <p:nvPr/>
          </p:nvSpPr>
          <p:spPr>
            <a:xfrm>
              <a:off x="3076214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3223851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타원 99"/>
            <p:cNvSpPr/>
            <p:nvPr/>
          </p:nvSpPr>
          <p:spPr>
            <a:xfrm>
              <a:off x="3371488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3519125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3666762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타원 102"/>
            <p:cNvSpPr/>
            <p:nvPr/>
          </p:nvSpPr>
          <p:spPr>
            <a:xfrm>
              <a:off x="3814399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3962036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4109673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4257310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타원 106"/>
            <p:cNvSpPr/>
            <p:nvPr/>
          </p:nvSpPr>
          <p:spPr>
            <a:xfrm>
              <a:off x="2928577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3076214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타원 108"/>
            <p:cNvSpPr/>
            <p:nvPr/>
          </p:nvSpPr>
          <p:spPr>
            <a:xfrm>
              <a:off x="3223851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타원 109"/>
            <p:cNvSpPr/>
            <p:nvPr/>
          </p:nvSpPr>
          <p:spPr>
            <a:xfrm>
              <a:off x="3371488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타원 110"/>
            <p:cNvSpPr/>
            <p:nvPr/>
          </p:nvSpPr>
          <p:spPr>
            <a:xfrm>
              <a:off x="3519125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3666762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타원 112"/>
            <p:cNvSpPr/>
            <p:nvPr/>
          </p:nvSpPr>
          <p:spPr>
            <a:xfrm>
              <a:off x="3814399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3962036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4109673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4257310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타원 116"/>
            <p:cNvSpPr/>
            <p:nvPr/>
          </p:nvSpPr>
          <p:spPr>
            <a:xfrm>
              <a:off x="2928577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3076214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3223851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3371488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3519125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3666762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타원 122"/>
            <p:cNvSpPr/>
            <p:nvPr/>
          </p:nvSpPr>
          <p:spPr>
            <a:xfrm>
              <a:off x="3814399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타원 123"/>
            <p:cNvSpPr/>
            <p:nvPr/>
          </p:nvSpPr>
          <p:spPr>
            <a:xfrm>
              <a:off x="3962036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타원 124"/>
            <p:cNvSpPr/>
            <p:nvPr/>
          </p:nvSpPr>
          <p:spPr>
            <a:xfrm>
              <a:off x="4109673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타원 125"/>
            <p:cNvSpPr/>
            <p:nvPr/>
          </p:nvSpPr>
          <p:spPr>
            <a:xfrm>
              <a:off x="4257310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타원 126"/>
            <p:cNvSpPr/>
            <p:nvPr/>
          </p:nvSpPr>
          <p:spPr>
            <a:xfrm>
              <a:off x="2928577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>
              <a:off x="3076214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3223851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3371488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3519125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타원 131"/>
            <p:cNvSpPr/>
            <p:nvPr/>
          </p:nvSpPr>
          <p:spPr>
            <a:xfrm>
              <a:off x="3666762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타원 132"/>
            <p:cNvSpPr/>
            <p:nvPr/>
          </p:nvSpPr>
          <p:spPr>
            <a:xfrm>
              <a:off x="3814399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3962036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109673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257310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37943" y="5244536"/>
            <a:ext cx="1414076" cy="752093"/>
            <a:chOff x="2928577" y="1230235"/>
            <a:chExt cx="1414076" cy="752093"/>
          </a:xfrm>
        </p:grpSpPr>
        <p:sp>
          <p:nvSpPr>
            <p:cNvPr id="138" name="타원 137"/>
            <p:cNvSpPr/>
            <p:nvPr/>
          </p:nvSpPr>
          <p:spPr>
            <a:xfrm>
              <a:off x="2928577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3076214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3223851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3371488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타원 141"/>
            <p:cNvSpPr/>
            <p:nvPr/>
          </p:nvSpPr>
          <p:spPr>
            <a:xfrm>
              <a:off x="3519125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타원 142"/>
            <p:cNvSpPr/>
            <p:nvPr/>
          </p:nvSpPr>
          <p:spPr>
            <a:xfrm>
              <a:off x="3666762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3814399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3962036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109673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타원 146"/>
            <p:cNvSpPr/>
            <p:nvPr/>
          </p:nvSpPr>
          <p:spPr>
            <a:xfrm>
              <a:off x="4257310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2928577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3076214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타원 149"/>
            <p:cNvSpPr/>
            <p:nvPr/>
          </p:nvSpPr>
          <p:spPr>
            <a:xfrm>
              <a:off x="3223851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타원 150"/>
            <p:cNvSpPr/>
            <p:nvPr/>
          </p:nvSpPr>
          <p:spPr>
            <a:xfrm>
              <a:off x="3371488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>
              <a:off x="3519125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3666762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타원 153"/>
            <p:cNvSpPr/>
            <p:nvPr/>
          </p:nvSpPr>
          <p:spPr>
            <a:xfrm>
              <a:off x="3814399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타원 154"/>
            <p:cNvSpPr/>
            <p:nvPr/>
          </p:nvSpPr>
          <p:spPr>
            <a:xfrm>
              <a:off x="3962036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타원 155"/>
            <p:cNvSpPr/>
            <p:nvPr/>
          </p:nvSpPr>
          <p:spPr>
            <a:xfrm>
              <a:off x="4109673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타원 156"/>
            <p:cNvSpPr/>
            <p:nvPr/>
          </p:nvSpPr>
          <p:spPr>
            <a:xfrm>
              <a:off x="4257310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타원 157"/>
            <p:cNvSpPr/>
            <p:nvPr/>
          </p:nvSpPr>
          <p:spPr>
            <a:xfrm>
              <a:off x="2928577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타원 158"/>
            <p:cNvSpPr/>
            <p:nvPr/>
          </p:nvSpPr>
          <p:spPr>
            <a:xfrm>
              <a:off x="3076214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타원 159"/>
            <p:cNvSpPr/>
            <p:nvPr/>
          </p:nvSpPr>
          <p:spPr>
            <a:xfrm>
              <a:off x="3223851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타원 160"/>
            <p:cNvSpPr/>
            <p:nvPr/>
          </p:nvSpPr>
          <p:spPr>
            <a:xfrm>
              <a:off x="3371488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타원 161"/>
            <p:cNvSpPr/>
            <p:nvPr/>
          </p:nvSpPr>
          <p:spPr>
            <a:xfrm>
              <a:off x="3519125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타원 162"/>
            <p:cNvSpPr/>
            <p:nvPr/>
          </p:nvSpPr>
          <p:spPr>
            <a:xfrm>
              <a:off x="3666762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타원 163"/>
            <p:cNvSpPr/>
            <p:nvPr/>
          </p:nvSpPr>
          <p:spPr>
            <a:xfrm>
              <a:off x="3814399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타원 164"/>
            <p:cNvSpPr/>
            <p:nvPr/>
          </p:nvSpPr>
          <p:spPr>
            <a:xfrm>
              <a:off x="3962036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타원 165"/>
            <p:cNvSpPr/>
            <p:nvPr/>
          </p:nvSpPr>
          <p:spPr>
            <a:xfrm>
              <a:off x="4109673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타원 166"/>
            <p:cNvSpPr/>
            <p:nvPr/>
          </p:nvSpPr>
          <p:spPr>
            <a:xfrm>
              <a:off x="4257310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타원 167"/>
            <p:cNvSpPr/>
            <p:nvPr/>
          </p:nvSpPr>
          <p:spPr>
            <a:xfrm>
              <a:off x="2928577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타원 168"/>
            <p:cNvSpPr/>
            <p:nvPr/>
          </p:nvSpPr>
          <p:spPr>
            <a:xfrm>
              <a:off x="3076214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타원 169"/>
            <p:cNvSpPr/>
            <p:nvPr/>
          </p:nvSpPr>
          <p:spPr>
            <a:xfrm>
              <a:off x="3223851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타원 170"/>
            <p:cNvSpPr/>
            <p:nvPr/>
          </p:nvSpPr>
          <p:spPr>
            <a:xfrm>
              <a:off x="3371488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타원 171"/>
            <p:cNvSpPr/>
            <p:nvPr/>
          </p:nvSpPr>
          <p:spPr>
            <a:xfrm>
              <a:off x="3519125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타원 172"/>
            <p:cNvSpPr/>
            <p:nvPr/>
          </p:nvSpPr>
          <p:spPr>
            <a:xfrm>
              <a:off x="3666762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타원 173"/>
            <p:cNvSpPr/>
            <p:nvPr/>
          </p:nvSpPr>
          <p:spPr>
            <a:xfrm>
              <a:off x="3814399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5" name="타원 174"/>
            <p:cNvSpPr/>
            <p:nvPr/>
          </p:nvSpPr>
          <p:spPr>
            <a:xfrm>
              <a:off x="3962036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6" name="타원 175"/>
            <p:cNvSpPr/>
            <p:nvPr/>
          </p:nvSpPr>
          <p:spPr>
            <a:xfrm>
              <a:off x="4109673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타원 176"/>
            <p:cNvSpPr/>
            <p:nvPr/>
          </p:nvSpPr>
          <p:spPr>
            <a:xfrm>
              <a:off x="4257310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타원 177"/>
            <p:cNvSpPr/>
            <p:nvPr/>
          </p:nvSpPr>
          <p:spPr>
            <a:xfrm>
              <a:off x="2928577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타원 178"/>
            <p:cNvSpPr/>
            <p:nvPr/>
          </p:nvSpPr>
          <p:spPr>
            <a:xfrm>
              <a:off x="3076214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223851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타원 180"/>
            <p:cNvSpPr/>
            <p:nvPr/>
          </p:nvSpPr>
          <p:spPr>
            <a:xfrm>
              <a:off x="3371488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타원 181"/>
            <p:cNvSpPr/>
            <p:nvPr/>
          </p:nvSpPr>
          <p:spPr>
            <a:xfrm>
              <a:off x="3519125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타원 182"/>
            <p:cNvSpPr/>
            <p:nvPr/>
          </p:nvSpPr>
          <p:spPr>
            <a:xfrm>
              <a:off x="3666762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타원 183"/>
            <p:cNvSpPr/>
            <p:nvPr/>
          </p:nvSpPr>
          <p:spPr>
            <a:xfrm>
              <a:off x="3814399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타원 184"/>
            <p:cNvSpPr/>
            <p:nvPr/>
          </p:nvSpPr>
          <p:spPr>
            <a:xfrm>
              <a:off x="3962036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타원 185"/>
            <p:cNvSpPr/>
            <p:nvPr/>
          </p:nvSpPr>
          <p:spPr>
            <a:xfrm>
              <a:off x="4109673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타원 186"/>
            <p:cNvSpPr/>
            <p:nvPr/>
          </p:nvSpPr>
          <p:spPr>
            <a:xfrm>
              <a:off x="4257310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타원 187"/>
            <p:cNvSpPr/>
            <p:nvPr/>
          </p:nvSpPr>
          <p:spPr>
            <a:xfrm>
              <a:off x="2928577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타원 188"/>
            <p:cNvSpPr/>
            <p:nvPr/>
          </p:nvSpPr>
          <p:spPr>
            <a:xfrm>
              <a:off x="3076214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타원 189"/>
            <p:cNvSpPr/>
            <p:nvPr/>
          </p:nvSpPr>
          <p:spPr>
            <a:xfrm>
              <a:off x="3223851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타원 190"/>
            <p:cNvSpPr/>
            <p:nvPr/>
          </p:nvSpPr>
          <p:spPr>
            <a:xfrm>
              <a:off x="3371488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타원 191"/>
            <p:cNvSpPr/>
            <p:nvPr/>
          </p:nvSpPr>
          <p:spPr>
            <a:xfrm>
              <a:off x="3519125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타원 192"/>
            <p:cNvSpPr/>
            <p:nvPr/>
          </p:nvSpPr>
          <p:spPr>
            <a:xfrm>
              <a:off x="3666762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4" name="타원 193"/>
            <p:cNvSpPr/>
            <p:nvPr/>
          </p:nvSpPr>
          <p:spPr>
            <a:xfrm>
              <a:off x="3814399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타원 194"/>
            <p:cNvSpPr/>
            <p:nvPr/>
          </p:nvSpPr>
          <p:spPr>
            <a:xfrm>
              <a:off x="3962036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타원 195"/>
            <p:cNvSpPr/>
            <p:nvPr/>
          </p:nvSpPr>
          <p:spPr>
            <a:xfrm>
              <a:off x="4109673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타원 196"/>
            <p:cNvSpPr/>
            <p:nvPr/>
          </p:nvSpPr>
          <p:spPr>
            <a:xfrm>
              <a:off x="4257310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9" name="그룹 258"/>
          <p:cNvGrpSpPr/>
          <p:nvPr/>
        </p:nvGrpSpPr>
        <p:grpSpPr>
          <a:xfrm>
            <a:off x="6916178" y="59944"/>
            <a:ext cx="1414076" cy="752093"/>
            <a:chOff x="2928577" y="1230235"/>
            <a:chExt cx="1414076" cy="752093"/>
          </a:xfrm>
        </p:grpSpPr>
        <p:sp>
          <p:nvSpPr>
            <p:cNvPr id="260" name="타원 259"/>
            <p:cNvSpPr/>
            <p:nvPr/>
          </p:nvSpPr>
          <p:spPr>
            <a:xfrm>
              <a:off x="2928577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타원 260"/>
            <p:cNvSpPr/>
            <p:nvPr/>
          </p:nvSpPr>
          <p:spPr>
            <a:xfrm>
              <a:off x="3076214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타원 261"/>
            <p:cNvSpPr/>
            <p:nvPr/>
          </p:nvSpPr>
          <p:spPr>
            <a:xfrm>
              <a:off x="3223851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타원 262"/>
            <p:cNvSpPr/>
            <p:nvPr/>
          </p:nvSpPr>
          <p:spPr>
            <a:xfrm>
              <a:off x="3371488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타원 263"/>
            <p:cNvSpPr/>
            <p:nvPr/>
          </p:nvSpPr>
          <p:spPr>
            <a:xfrm>
              <a:off x="3519125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타원 264"/>
            <p:cNvSpPr/>
            <p:nvPr/>
          </p:nvSpPr>
          <p:spPr>
            <a:xfrm>
              <a:off x="3666762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타원 265"/>
            <p:cNvSpPr/>
            <p:nvPr/>
          </p:nvSpPr>
          <p:spPr>
            <a:xfrm>
              <a:off x="3814399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타원 266"/>
            <p:cNvSpPr/>
            <p:nvPr/>
          </p:nvSpPr>
          <p:spPr>
            <a:xfrm>
              <a:off x="3962036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타원 267"/>
            <p:cNvSpPr/>
            <p:nvPr/>
          </p:nvSpPr>
          <p:spPr>
            <a:xfrm>
              <a:off x="4109673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타원 268"/>
            <p:cNvSpPr/>
            <p:nvPr/>
          </p:nvSpPr>
          <p:spPr>
            <a:xfrm>
              <a:off x="4257310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타원 269"/>
            <p:cNvSpPr/>
            <p:nvPr/>
          </p:nvSpPr>
          <p:spPr>
            <a:xfrm>
              <a:off x="2928577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타원 270"/>
            <p:cNvSpPr/>
            <p:nvPr/>
          </p:nvSpPr>
          <p:spPr>
            <a:xfrm>
              <a:off x="3076214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타원 271"/>
            <p:cNvSpPr/>
            <p:nvPr/>
          </p:nvSpPr>
          <p:spPr>
            <a:xfrm>
              <a:off x="3223851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타원 272"/>
            <p:cNvSpPr/>
            <p:nvPr/>
          </p:nvSpPr>
          <p:spPr>
            <a:xfrm>
              <a:off x="3371488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타원 273"/>
            <p:cNvSpPr/>
            <p:nvPr/>
          </p:nvSpPr>
          <p:spPr>
            <a:xfrm>
              <a:off x="3519125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타원 274"/>
            <p:cNvSpPr/>
            <p:nvPr/>
          </p:nvSpPr>
          <p:spPr>
            <a:xfrm>
              <a:off x="3666762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타원 275"/>
            <p:cNvSpPr/>
            <p:nvPr/>
          </p:nvSpPr>
          <p:spPr>
            <a:xfrm>
              <a:off x="3814399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타원 276"/>
            <p:cNvSpPr/>
            <p:nvPr/>
          </p:nvSpPr>
          <p:spPr>
            <a:xfrm>
              <a:off x="3962036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타원 277"/>
            <p:cNvSpPr/>
            <p:nvPr/>
          </p:nvSpPr>
          <p:spPr>
            <a:xfrm>
              <a:off x="4109673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타원 278"/>
            <p:cNvSpPr/>
            <p:nvPr/>
          </p:nvSpPr>
          <p:spPr>
            <a:xfrm>
              <a:off x="4257310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타원 279"/>
            <p:cNvSpPr/>
            <p:nvPr/>
          </p:nvSpPr>
          <p:spPr>
            <a:xfrm>
              <a:off x="2928577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타원 280"/>
            <p:cNvSpPr/>
            <p:nvPr/>
          </p:nvSpPr>
          <p:spPr>
            <a:xfrm>
              <a:off x="3076214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2" name="타원 281"/>
            <p:cNvSpPr/>
            <p:nvPr/>
          </p:nvSpPr>
          <p:spPr>
            <a:xfrm>
              <a:off x="3223851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3" name="타원 282"/>
            <p:cNvSpPr/>
            <p:nvPr/>
          </p:nvSpPr>
          <p:spPr>
            <a:xfrm>
              <a:off x="3371488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4" name="타원 283"/>
            <p:cNvSpPr/>
            <p:nvPr/>
          </p:nvSpPr>
          <p:spPr>
            <a:xfrm>
              <a:off x="3519125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5" name="타원 284"/>
            <p:cNvSpPr/>
            <p:nvPr/>
          </p:nvSpPr>
          <p:spPr>
            <a:xfrm>
              <a:off x="3666762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6" name="타원 285"/>
            <p:cNvSpPr/>
            <p:nvPr/>
          </p:nvSpPr>
          <p:spPr>
            <a:xfrm>
              <a:off x="3814399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7" name="타원 286"/>
            <p:cNvSpPr/>
            <p:nvPr/>
          </p:nvSpPr>
          <p:spPr>
            <a:xfrm>
              <a:off x="3962036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8" name="타원 287"/>
            <p:cNvSpPr/>
            <p:nvPr/>
          </p:nvSpPr>
          <p:spPr>
            <a:xfrm>
              <a:off x="4109673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9" name="타원 288"/>
            <p:cNvSpPr/>
            <p:nvPr/>
          </p:nvSpPr>
          <p:spPr>
            <a:xfrm>
              <a:off x="4257310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0" name="타원 289"/>
            <p:cNvSpPr/>
            <p:nvPr/>
          </p:nvSpPr>
          <p:spPr>
            <a:xfrm>
              <a:off x="2928577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3076214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2" name="타원 291"/>
            <p:cNvSpPr/>
            <p:nvPr/>
          </p:nvSpPr>
          <p:spPr>
            <a:xfrm>
              <a:off x="3223851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3" name="타원 292"/>
            <p:cNvSpPr/>
            <p:nvPr/>
          </p:nvSpPr>
          <p:spPr>
            <a:xfrm>
              <a:off x="3371488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타원 293"/>
            <p:cNvSpPr/>
            <p:nvPr/>
          </p:nvSpPr>
          <p:spPr>
            <a:xfrm>
              <a:off x="3519125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타원 294"/>
            <p:cNvSpPr/>
            <p:nvPr/>
          </p:nvSpPr>
          <p:spPr>
            <a:xfrm>
              <a:off x="3666762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타원 295"/>
            <p:cNvSpPr/>
            <p:nvPr/>
          </p:nvSpPr>
          <p:spPr>
            <a:xfrm>
              <a:off x="3814399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타원 296"/>
            <p:cNvSpPr/>
            <p:nvPr/>
          </p:nvSpPr>
          <p:spPr>
            <a:xfrm>
              <a:off x="3962036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타원 297"/>
            <p:cNvSpPr/>
            <p:nvPr/>
          </p:nvSpPr>
          <p:spPr>
            <a:xfrm>
              <a:off x="4109673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타원 298"/>
            <p:cNvSpPr/>
            <p:nvPr/>
          </p:nvSpPr>
          <p:spPr>
            <a:xfrm>
              <a:off x="4257310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타원 299"/>
            <p:cNvSpPr/>
            <p:nvPr/>
          </p:nvSpPr>
          <p:spPr>
            <a:xfrm>
              <a:off x="2928577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타원 300"/>
            <p:cNvSpPr/>
            <p:nvPr/>
          </p:nvSpPr>
          <p:spPr>
            <a:xfrm>
              <a:off x="3076214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타원 301"/>
            <p:cNvSpPr/>
            <p:nvPr/>
          </p:nvSpPr>
          <p:spPr>
            <a:xfrm>
              <a:off x="3223851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타원 302"/>
            <p:cNvSpPr/>
            <p:nvPr/>
          </p:nvSpPr>
          <p:spPr>
            <a:xfrm>
              <a:off x="3371488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타원 303"/>
            <p:cNvSpPr/>
            <p:nvPr/>
          </p:nvSpPr>
          <p:spPr>
            <a:xfrm>
              <a:off x="3519125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타원 304"/>
            <p:cNvSpPr/>
            <p:nvPr/>
          </p:nvSpPr>
          <p:spPr>
            <a:xfrm>
              <a:off x="3666762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타원 305"/>
            <p:cNvSpPr/>
            <p:nvPr/>
          </p:nvSpPr>
          <p:spPr>
            <a:xfrm>
              <a:off x="3814399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타원 306"/>
            <p:cNvSpPr/>
            <p:nvPr/>
          </p:nvSpPr>
          <p:spPr>
            <a:xfrm>
              <a:off x="3962036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타원 307"/>
            <p:cNvSpPr/>
            <p:nvPr/>
          </p:nvSpPr>
          <p:spPr>
            <a:xfrm>
              <a:off x="4109673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타원 308"/>
            <p:cNvSpPr/>
            <p:nvPr/>
          </p:nvSpPr>
          <p:spPr>
            <a:xfrm>
              <a:off x="4257310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타원 309"/>
            <p:cNvSpPr/>
            <p:nvPr/>
          </p:nvSpPr>
          <p:spPr>
            <a:xfrm>
              <a:off x="2928577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타원 310"/>
            <p:cNvSpPr/>
            <p:nvPr/>
          </p:nvSpPr>
          <p:spPr>
            <a:xfrm>
              <a:off x="3076214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타원 311"/>
            <p:cNvSpPr/>
            <p:nvPr/>
          </p:nvSpPr>
          <p:spPr>
            <a:xfrm>
              <a:off x="3223851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타원 312"/>
            <p:cNvSpPr/>
            <p:nvPr/>
          </p:nvSpPr>
          <p:spPr>
            <a:xfrm>
              <a:off x="3371488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타원 313"/>
            <p:cNvSpPr/>
            <p:nvPr/>
          </p:nvSpPr>
          <p:spPr>
            <a:xfrm>
              <a:off x="3519125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타원 314"/>
            <p:cNvSpPr/>
            <p:nvPr/>
          </p:nvSpPr>
          <p:spPr>
            <a:xfrm>
              <a:off x="3666762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타원 315"/>
            <p:cNvSpPr/>
            <p:nvPr/>
          </p:nvSpPr>
          <p:spPr>
            <a:xfrm>
              <a:off x="3814399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타원 316"/>
            <p:cNvSpPr/>
            <p:nvPr/>
          </p:nvSpPr>
          <p:spPr>
            <a:xfrm>
              <a:off x="3962036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타원 317"/>
            <p:cNvSpPr/>
            <p:nvPr/>
          </p:nvSpPr>
          <p:spPr>
            <a:xfrm>
              <a:off x="4109673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타원 318"/>
            <p:cNvSpPr/>
            <p:nvPr/>
          </p:nvSpPr>
          <p:spPr>
            <a:xfrm>
              <a:off x="4257310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48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D6EA79-1912-46CC-AE1D-F6A918931436}"/>
              </a:ext>
            </a:extLst>
          </p:cNvPr>
          <p:cNvGrpSpPr/>
          <p:nvPr/>
        </p:nvGrpSpPr>
        <p:grpSpPr>
          <a:xfrm>
            <a:off x="0" y="-12154"/>
            <a:ext cx="9316265" cy="6870154"/>
            <a:chOff x="0" y="-12154"/>
            <a:chExt cx="9316265" cy="687015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8FB6321-F8CE-4D9A-8970-F07EFEC71E6A}"/>
                </a:ext>
              </a:extLst>
            </p:cNvPr>
            <p:cNvGrpSpPr/>
            <p:nvPr/>
          </p:nvGrpSpPr>
          <p:grpSpPr>
            <a:xfrm>
              <a:off x="7053813" y="-12154"/>
              <a:ext cx="2262452" cy="899247"/>
              <a:chOff x="7053813" y="-12154"/>
              <a:chExt cx="2262452" cy="899247"/>
            </a:xfrm>
          </p:grpSpPr>
          <p:sp>
            <p:nvSpPr>
              <p:cNvPr id="20" name="자유형 362">
                <a:extLst>
                  <a:ext uri="{FF2B5EF4-FFF2-40B4-BE49-F238E27FC236}">
                    <a16:creationId xmlns:a16="http://schemas.microsoft.com/office/drawing/2014/main" id="{A835BA4D-3C55-4825-B37B-A5A0A77AEAEF}"/>
                  </a:ext>
                </a:extLst>
              </p:cNvPr>
              <p:cNvSpPr/>
              <p:nvPr/>
            </p:nvSpPr>
            <p:spPr>
              <a:xfrm flipV="1">
                <a:off x="7053813" y="-12154"/>
                <a:ext cx="1857402" cy="649202"/>
              </a:xfrm>
              <a:custGeom>
                <a:avLst/>
                <a:gdLst>
                  <a:gd name="connsiteX0" fmla="*/ 0 w 1857402"/>
                  <a:gd name="connsiteY0" fmla="*/ 649202 h 649202"/>
                  <a:gd name="connsiteX1" fmla="*/ 315163 w 1857402"/>
                  <a:gd name="connsiteY1" fmla="*/ 649202 h 649202"/>
                  <a:gd name="connsiteX2" fmla="*/ 342676 w 1857402"/>
                  <a:gd name="connsiteY2" fmla="*/ 598513 h 649202"/>
                  <a:gd name="connsiteX3" fmla="*/ 928701 w 1857402"/>
                  <a:gd name="connsiteY3" fmla="*/ 286926 h 649202"/>
                  <a:gd name="connsiteX4" fmla="*/ 1514726 w 1857402"/>
                  <a:gd name="connsiteY4" fmla="*/ 598513 h 649202"/>
                  <a:gd name="connsiteX5" fmla="*/ 1542239 w 1857402"/>
                  <a:gd name="connsiteY5" fmla="*/ 649202 h 649202"/>
                  <a:gd name="connsiteX6" fmla="*/ 1857402 w 1857402"/>
                  <a:gd name="connsiteY6" fmla="*/ 649202 h 649202"/>
                  <a:gd name="connsiteX7" fmla="*/ 1844263 w 1857402"/>
                  <a:gd name="connsiteY7" fmla="*/ 606875 h 649202"/>
                  <a:gd name="connsiteX8" fmla="*/ 928701 w 1857402"/>
                  <a:gd name="connsiteY8" fmla="*/ 0 h 649202"/>
                  <a:gd name="connsiteX9" fmla="*/ 13139 w 1857402"/>
                  <a:gd name="connsiteY9" fmla="*/ 606875 h 649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402" h="649202">
                    <a:moveTo>
                      <a:pt x="0" y="649202"/>
                    </a:moveTo>
                    <a:lnTo>
                      <a:pt x="315163" y="649202"/>
                    </a:lnTo>
                    <a:lnTo>
                      <a:pt x="342676" y="598513"/>
                    </a:lnTo>
                    <a:cubicBezTo>
                      <a:pt x="469679" y="410524"/>
                      <a:pt x="684756" y="286926"/>
                      <a:pt x="928701" y="286926"/>
                    </a:cubicBezTo>
                    <a:cubicBezTo>
                      <a:pt x="1172646" y="286926"/>
                      <a:pt x="1387723" y="410524"/>
                      <a:pt x="1514726" y="598513"/>
                    </a:cubicBezTo>
                    <a:lnTo>
                      <a:pt x="1542239" y="649202"/>
                    </a:lnTo>
                    <a:lnTo>
                      <a:pt x="1857402" y="649202"/>
                    </a:lnTo>
                    <a:lnTo>
                      <a:pt x="1844263" y="606875"/>
                    </a:lnTo>
                    <a:cubicBezTo>
                      <a:pt x="1693419" y="250240"/>
                      <a:pt x="1340284" y="0"/>
                      <a:pt x="928701" y="0"/>
                    </a:cubicBezTo>
                    <a:cubicBezTo>
                      <a:pt x="517119" y="0"/>
                      <a:pt x="163983" y="250240"/>
                      <a:pt x="13139" y="606875"/>
                    </a:cubicBezTo>
                    <a:close/>
                  </a:path>
                </a:pathLst>
              </a:custGeom>
              <a:solidFill>
                <a:srgbClr val="A4F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314B6160-049B-4D20-9B59-EB0C9099CBC2}"/>
                  </a:ext>
                </a:extLst>
              </p:cNvPr>
              <p:cNvSpPr/>
              <p:nvPr/>
            </p:nvSpPr>
            <p:spPr>
              <a:xfrm>
                <a:off x="9154723" y="725551"/>
                <a:ext cx="161542" cy="16154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자유형 382">
              <a:extLst>
                <a:ext uri="{FF2B5EF4-FFF2-40B4-BE49-F238E27FC236}">
                  <a16:creationId xmlns:a16="http://schemas.microsoft.com/office/drawing/2014/main" id="{70CD8573-BD4E-427A-BFFE-C75F25CC3D30}"/>
                </a:ext>
              </a:extLst>
            </p:cNvPr>
            <p:cNvSpPr/>
            <p:nvPr/>
          </p:nvSpPr>
          <p:spPr>
            <a:xfrm>
              <a:off x="0" y="5949256"/>
              <a:ext cx="1096772" cy="908744"/>
            </a:xfrm>
            <a:custGeom>
              <a:avLst/>
              <a:gdLst>
                <a:gd name="connsiteX0" fmla="*/ 0 w 1096772"/>
                <a:gd name="connsiteY0" fmla="*/ 0 h 908744"/>
                <a:gd name="connsiteX1" fmla="*/ 101790 w 1096772"/>
                <a:gd name="connsiteY1" fmla="*/ 15535 h 908744"/>
                <a:gd name="connsiteX2" fmla="*/ 1081153 w 1096772"/>
                <a:gd name="connsiteY2" fmla="*/ 859585 h 908744"/>
                <a:gd name="connsiteX3" fmla="*/ 1096772 w 1096772"/>
                <a:gd name="connsiteY3" fmla="*/ 908744 h 908744"/>
                <a:gd name="connsiteX4" fmla="*/ 969467 w 1096772"/>
                <a:gd name="connsiteY4" fmla="*/ 908744 h 908744"/>
                <a:gd name="connsiteX5" fmla="*/ 967111 w 1096772"/>
                <a:gd name="connsiteY5" fmla="*/ 901329 h 908744"/>
                <a:gd name="connsiteX6" fmla="*/ 77321 w 1096772"/>
                <a:gd name="connsiteY6" fmla="*/ 134476 h 908744"/>
                <a:gd name="connsiteX7" fmla="*/ 0 w 1096772"/>
                <a:gd name="connsiteY7" fmla="*/ 122676 h 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6772" h="908744">
                  <a:moveTo>
                    <a:pt x="0" y="0"/>
                  </a:moveTo>
                  <a:lnTo>
                    <a:pt x="101790" y="15535"/>
                  </a:lnTo>
                  <a:cubicBezTo>
                    <a:pt x="555458" y="108369"/>
                    <a:pt x="924824" y="432631"/>
                    <a:pt x="1081153" y="859585"/>
                  </a:cubicBezTo>
                  <a:lnTo>
                    <a:pt x="1096772" y="908744"/>
                  </a:lnTo>
                  <a:lnTo>
                    <a:pt x="969467" y="908744"/>
                  </a:lnTo>
                  <a:lnTo>
                    <a:pt x="967111" y="901329"/>
                  </a:lnTo>
                  <a:cubicBezTo>
                    <a:pt x="825080" y="513425"/>
                    <a:pt x="489496" y="218820"/>
                    <a:pt x="77321" y="134476"/>
                  </a:cubicBezTo>
                  <a:lnTo>
                    <a:pt x="0" y="122676"/>
                  </a:lnTo>
                  <a:close/>
                </a:path>
              </a:pathLst>
            </a:custGeom>
            <a:solidFill>
              <a:srgbClr val="E4C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27F3F27-3EA0-4BA9-8462-39380340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800" b="1" dirty="0">
                <a:solidFill>
                  <a:schemeClr val="accent5">
                    <a:lumMod val="50000"/>
                  </a:schemeClr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2C15C0-D2B6-439F-8983-76B337B965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205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ISPN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이란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개발 환경</a:t>
            </a:r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개발 목적 및 동기</a:t>
            </a:r>
            <a:endParaRPr lang="en-US" altLang="ko-KR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개요</a:t>
            </a:r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기능</a:t>
            </a:r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영상</a:t>
            </a:r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97A09CDC-FEFE-40E7-8538-0964DDBF2F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개발 내용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특징 및 장점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성능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결과 및 향후 계획</a:t>
            </a:r>
          </a:p>
        </p:txBody>
      </p:sp>
    </p:spTree>
    <p:extLst>
      <p:ext uri="{BB962C8B-B14F-4D97-AF65-F5344CB8AC3E}">
        <p14:creationId xmlns:p14="http://schemas.microsoft.com/office/powerpoint/2010/main" val="130380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D6EA79-1912-46CC-AE1D-F6A918931436}"/>
              </a:ext>
            </a:extLst>
          </p:cNvPr>
          <p:cNvGrpSpPr/>
          <p:nvPr/>
        </p:nvGrpSpPr>
        <p:grpSpPr>
          <a:xfrm>
            <a:off x="0" y="-12154"/>
            <a:ext cx="9316265" cy="6870154"/>
            <a:chOff x="0" y="-12154"/>
            <a:chExt cx="9316265" cy="687015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8FB6321-F8CE-4D9A-8970-F07EFEC71E6A}"/>
                </a:ext>
              </a:extLst>
            </p:cNvPr>
            <p:cNvGrpSpPr/>
            <p:nvPr/>
          </p:nvGrpSpPr>
          <p:grpSpPr>
            <a:xfrm>
              <a:off x="7053813" y="-12154"/>
              <a:ext cx="2262452" cy="899247"/>
              <a:chOff x="7053813" y="-12154"/>
              <a:chExt cx="2262452" cy="899247"/>
            </a:xfrm>
          </p:grpSpPr>
          <p:sp>
            <p:nvSpPr>
              <p:cNvPr id="20" name="자유형 362">
                <a:extLst>
                  <a:ext uri="{FF2B5EF4-FFF2-40B4-BE49-F238E27FC236}">
                    <a16:creationId xmlns:a16="http://schemas.microsoft.com/office/drawing/2014/main" id="{A835BA4D-3C55-4825-B37B-A5A0A77AEAEF}"/>
                  </a:ext>
                </a:extLst>
              </p:cNvPr>
              <p:cNvSpPr/>
              <p:nvPr/>
            </p:nvSpPr>
            <p:spPr>
              <a:xfrm flipV="1">
                <a:off x="7053813" y="-12154"/>
                <a:ext cx="1857402" cy="649202"/>
              </a:xfrm>
              <a:custGeom>
                <a:avLst/>
                <a:gdLst>
                  <a:gd name="connsiteX0" fmla="*/ 0 w 1857402"/>
                  <a:gd name="connsiteY0" fmla="*/ 649202 h 649202"/>
                  <a:gd name="connsiteX1" fmla="*/ 315163 w 1857402"/>
                  <a:gd name="connsiteY1" fmla="*/ 649202 h 649202"/>
                  <a:gd name="connsiteX2" fmla="*/ 342676 w 1857402"/>
                  <a:gd name="connsiteY2" fmla="*/ 598513 h 649202"/>
                  <a:gd name="connsiteX3" fmla="*/ 928701 w 1857402"/>
                  <a:gd name="connsiteY3" fmla="*/ 286926 h 649202"/>
                  <a:gd name="connsiteX4" fmla="*/ 1514726 w 1857402"/>
                  <a:gd name="connsiteY4" fmla="*/ 598513 h 649202"/>
                  <a:gd name="connsiteX5" fmla="*/ 1542239 w 1857402"/>
                  <a:gd name="connsiteY5" fmla="*/ 649202 h 649202"/>
                  <a:gd name="connsiteX6" fmla="*/ 1857402 w 1857402"/>
                  <a:gd name="connsiteY6" fmla="*/ 649202 h 649202"/>
                  <a:gd name="connsiteX7" fmla="*/ 1844263 w 1857402"/>
                  <a:gd name="connsiteY7" fmla="*/ 606875 h 649202"/>
                  <a:gd name="connsiteX8" fmla="*/ 928701 w 1857402"/>
                  <a:gd name="connsiteY8" fmla="*/ 0 h 649202"/>
                  <a:gd name="connsiteX9" fmla="*/ 13139 w 1857402"/>
                  <a:gd name="connsiteY9" fmla="*/ 606875 h 649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402" h="649202">
                    <a:moveTo>
                      <a:pt x="0" y="649202"/>
                    </a:moveTo>
                    <a:lnTo>
                      <a:pt x="315163" y="649202"/>
                    </a:lnTo>
                    <a:lnTo>
                      <a:pt x="342676" y="598513"/>
                    </a:lnTo>
                    <a:cubicBezTo>
                      <a:pt x="469679" y="410524"/>
                      <a:pt x="684756" y="286926"/>
                      <a:pt x="928701" y="286926"/>
                    </a:cubicBezTo>
                    <a:cubicBezTo>
                      <a:pt x="1172646" y="286926"/>
                      <a:pt x="1387723" y="410524"/>
                      <a:pt x="1514726" y="598513"/>
                    </a:cubicBezTo>
                    <a:lnTo>
                      <a:pt x="1542239" y="649202"/>
                    </a:lnTo>
                    <a:lnTo>
                      <a:pt x="1857402" y="649202"/>
                    </a:lnTo>
                    <a:lnTo>
                      <a:pt x="1844263" y="606875"/>
                    </a:lnTo>
                    <a:cubicBezTo>
                      <a:pt x="1693419" y="250240"/>
                      <a:pt x="1340284" y="0"/>
                      <a:pt x="928701" y="0"/>
                    </a:cubicBezTo>
                    <a:cubicBezTo>
                      <a:pt x="517119" y="0"/>
                      <a:pt x="163983" y="250240"/>
                      <a:pt x="13139" y="606875"/>
                    </a:cubicBezTo>
                    <a:close/>
                  </a:path>
                </a:pathLst>
              </a:custGeom>
              <a:solidFill>
                <a:srgbClr val="A4F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314B6160-049B-4D20-9B59-EB0C9099CBC2}"/>
                  </a:ext>
                </a:extLst>
              </p:cNvPr>
              <p:cNvSpPr/>
              <p:nvPr/>
            </p:nvSpPr>
            <p:spPr>
              <a:xfrm>
                <a:off x="9154723" y="725551"/>
                <a:ext cx="161542" cy="16154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자유형 382">
              <a:extLst>
                <a:ext uri="{FF2B5EF4-FFF2-40B4-BE49-F238E27FC236}">
                  <a16:creationId xmlns:a16="http://schemas.microsoft.com/office/drawing/2014/main" id="{70CD8573-BD4E-427A-BFFE-C75F25CC3D30}"/>
                </a:ext>
              </a:extLst>
            </p:cNvPr>
            <p:cNvSpPr/>
            <p:nvPr/>
          </p:nvSpPr>
          <p:spPr>
            <a:xfrm>
              <a:off x="0" y="5949256"/>
              <a:ext cx="1096772" cy="908744"/>
            </a:xfrm>
            <a:custGeom>
              <a:avLst/>
              <a:gdLst>
                <a:gd name="connsiteX0" fmla="*/ 0 w 1096772"/>
                <a:gd name="connsiteY0" fmla="*/ 0 h 908744"/>
                <a:gd name="connsiteX1" fmla="*/ 101790 w 1096772"/>
                <a:gd name="connsiteY1" fmla="*/ 15535 h 908744"/>
                <a:gd name="connsiteX2" fmla="*/ 1081153 w 1096772"/>
                <a:gd name="connsiteY2" fmla="*/ 859585 h 908744"/>
                <a:gd name="connsiteX3" fmla="*/ 1096772 w 1096772"/>
                <a:gd name="connsiteY3" fmla="*/ 908744 h 908744"/>
                <a:gd name="connsiteX4" fmla="*/ 969467 w 1096772"/>
                <a:gd name="connsiteY4" fmla="*/ 908744 h 908744"/>
                <a:gd name="connsiteX5" fmla="*/ 967111 w 1096772"/>
                <a:gd name="connsiteY5" fmla="*/ 901329 h 908744"/>
                <a:gd name="connsiteX6" fmla="*/ 77321 w 1096772"/>
                <a:gd name="connsiteY6" fmla="*/ 134476 h 908744"/>
                <a:gd name="connsiteX7" fmla="*/ 0 w 1096772"/>
                <a:gd name="connsiteY7" fmla="*/ 122676 h 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6772" h="908744">
                  <a:moveTo>
                    <a:pt x="0" y="0"/>
                  </a:moveTo>
                  <a:lnTo>
                    <a:pt x="101790" y="15535"/>
                  </a:lnTo>
                  <a:cubicBezTo>
                    <a:pt x="555458" y="108369"/>
                    <a:pt x="924824" y="432631"/>
                    <a:pt x="1081153" y="859585"/>
                  </a:cubicBezTo>
                  <a:lnTo>
                    <a:pt x="1096772" y="908744"/>
                  </a:lnTo>
                  <a:lnTo>
                    <a:pt x="969467" y="908744"/>
                  </a:lnTo>
                  <a:lnTo>
                    <a:pt x="967111" y="901329"/>
                  </a:lnTo>
                  <a:cubicBezTo>
                    <a:pt x="825080" y="513425"/>
                    <a:pt x="489496" y="218820"/>
                    <a:pt x="77321" y="134476"/>
                  </a:cubicBezTo>
                  <a:lnTo>
                    <a:pt x="0" y="122676"/>
                  </a:lnTo>
                  <a:close/>
                </a:path>
              </a:pathLst>
            </a:custGeom>
            <a:solidFill>
              <a:srgbClr val="E4C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27F3F27-3EA0-4BA9-8462-393803405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500" b="1" dirty="0">
                <a:solidFill>
                  <a:schemeClr val="accent5">
                    <a:lumMod val="50000"/>
                  </a:schemeClr>
                </a:solidFill>
              </a:rPr>
              <a:t>ISPN</a:t>
            </a:r>
            <a:r>
              <a:rPr lang="ko-KR" altLang="en-US" sz="4500" b="1" dirty="0">
                <a:solidFill>
                  <a:schemeClr val="accent5">
                    <a:lumMod val="50000"/>
                  </a:schemeClr>
                </a:solidFill>
              </a:rPr>
              <a:t>이란</a:t>
            </a:r>
            <a:r>
              <a:rPr lang="en-US" altLang="ko-KR" sz="4500" b="1" dirty="0">
                <a:solidFill>
                  <a:schemeClr val="accent5">
                    <a:lumMod val="50000"/>
                  </a:schemeClr>
                </a:solidFill>
              </a:rPr>
              <a:t>?</a:t>
            </a:r>
            <a:endParaRPr lang="ko-KR" altLang="en-US" sz="45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2C15C0-D2B6-439F-8983-76B337B96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1171" y="3429000"/>
            <a:ext cx="9282629" cy="225400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INHA+ESPN(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미국 최대 스포츠 방송사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사용자 맞춤 해외 축구 뉴스 통합 어플리케이션</a:t>
            </a:r>
            <a:endParaRPr lang="en-US" altLang="ko-KR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해외 축구 뉴스를 취향별로 볼 수 있는 어플리케이션</a:t>
            </a:r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77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D6EA79-1912-46CC-AE1D-F6A918931436}"/>
              </a:ext>
            </a:extLst>
          </p:cNvPr>
          <p:cNvGrpSpPr/>
          <p:nvPr/>
        </p:nvGrpSpPr>
        <p:grpSpPr>
          <a:xfrm>
            <a:off x="0" y="-12154"/>
            <a:ext cx="9316265" cy="6870154"/>
            <a:chOff x="0" y="-12154"/>
            <a:chExt cx="9316265" cy="687015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8FB6321-F8CE-4D9A-8970-F07EFEC71E6A}"/>
                </a:ext>
              </a:extLst>
            </p:cNvPr>
            <p:cNvGrpSpPr/>
            <p:nvPr/>
          </p:nvGrpSpPr>
          <p:grpSpPr>
            <a:xfrm>
              <a:off x="7053813" y="-12154"/>
              <a:ext cx="2262452" cy="899247"/>
              <a:chOff x="7053813" y="-12154"/>
              <a:chExt cx="2262452" cy="899247"/>
            </a:xfrm>
          </p:grpSpPr>
          <p:sp>
            <p:nvSpPr>
              <p:cNvPr id="20" name="자유형 362">
                <a:extLst>
                  <a:ext uri="{FF2B5EF4-FFF2-40B4-BE49-F238E27FC236}">
                    <a16:creationId xmlns:a16="http://schemas.microsoft.com/office/drawing/2014/main" id="{A835BA4D-3C55-4825-B37B-A5A0A77AEAEF}"/>
                  </a:ext>
                </a:extLst>
              </p:cNvPr>
              <p:cNvSpPr/>
              <p:nvPr/>
            </p:nvSpPr>
            <p:spPr>
              <a:xfrm flipV="1">
                <a:off x="7053813" y="-12154"/>
                <a:ext cx="1857402" cy="649202"/>
              </a:xfrm>
              <a:custGeom>
                <a:avLst/>
                <a:gdLst>
                  <a:gd name="connsiteX0" fmla="*/ 0 w 1857402"/>
                  <a:gd name="connsiteY0" fmla="*/ 649202 h 649202"/>
                  <a:gd name="connsiteX1" fmla="*/ 315163 w 1857402"/>
                  <a:gd name="connsiteY1" fmla="*/ 649202 h 649202"/>
                  <a:gd name="connsiteX2" fmla="*/ 342676 w 1857402"/>
                  <a:gd name="connsiteY2" fmla="*/ 598513 h 649202"/>
                  <a:gd name="connsiteX3" fmla="*/ 928701 w 1857402"/>
                  <a:gd name="connsiteY3" fmla="*/ 286926 h 649202"/>
                  <a:gd name="connsiteX4" fmla="*/ 1514726 w 1857402"/>
                  <a:gd name="connsiteY4" fmla="*/ 598513 h 649202"/>
                  <a:gd name="connsiteX5" fmla="*/ 1542239 w 1857402"/>
                  <a:gd name="connsiteY5" fmla="*/ 649202 h 649202"/>
                  <a:gd name="connsiteX6" fmla="*/ 1857402 w 1857402"/>
                  <a:gd name="connsiteY6" fmla="*/ 649202 h 649202"/>
                  <a:gd name="connsiteX7" fmla="*/ 1844263 w 1857402"/>
                  <a:gd name="connsiteY7" fmla="*/ 606875 h 649202"/>
                  <a:gd name="connsiteX8" fmla="*/ 928701 w 1857402"/>
                  <a:gd name="connsiteY8" fmla="*/ 0 h 649202"/>
                  <a:gd name="connsiteX9" fmla="*/ 13139 w 1857402"/>
                  <a:gd name="connsiteY9" fmla="*/ 606875 h 649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402" h="649202">
                    <a:moveTo>
                      <a:pt x="0" y="649202"/>
                    </a:moveTo>
                    <a:lnTo>
                      <a:pt x="315163" y="649202"/>
                    </a:lnTo>
                    <a:lnTo>
                      <a:pt x="342676" y="598513"/>
                    </a:lnTo>
                    <a:cubicBezTo>
                      <a:pt x="469679" y="410524"/>
                      <a:pt x="684756" y="286926"/>
                      <a:pt x="928701" y="286926"/>
                    </a:cubicBezTo>
                    <a:cubicBezTo>
                      <a:pt x="1172646" y="286926"/>
                      <a:pt x="1387723" y="410524"/>
                      <a:pt x="1514726" y="598513"/>
                    </a:cubicBezTo>
                    <a:lnTo>
                      <a:pt x="1542239" y="649202"/>
                    </a:lnTo>
                    <a:lnTo>
                      <a:pt x="1857402" y="649202"/>
                    </a:lnTo>
                    <a:lnTo>
                      <a:pt x="1844263" y="606875"/>
                    </a:lnTo>
                    <a:cubicBezTo>
                      <a:pt x="1693419" y="250240"/>
                      <a:pt x="1340284" y="0"/>
                      <a:pt x="928701" y="0"/>
                    </a:cubicBezTo>
                    <a:cubicBezTo>
                      <a:pt x="517119" y="0"/>
                      <a:pt x="163983" y="250240"/>
                      <a:pt x="13139" y="606875"/>
                    </a:cubicBezTo>
                    <a:close/>
                  </a:path>
                </a:pathLst>
              </a:custGeom>
              <a:solidFill>
                <a:srgbClr val="A4F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314B6160-049B-4D20-9B59-EB0C9099CBC2}"/>
                  </a:ext>
                </a:extLst>
              </p:cNvPr>
              <p:cNvSpPr/>
              <p:nvPr/>
            </p:nvSpPr>
            <p:spPr>
              <a:xfrm>
                <a:off x="9154723" y="725551"/>
                <a:ext cx="161542" cy="16154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자유형 382">
              <a:extLst>
                <a:ext uri="{FF2B5EF4-FFF2-40B4-BE49-F238E27FC236}">
                  <a16:creationId xmlns:a16="http://schemas.microsoft.com/office/drawing/2014/main" id="{70CD8573-BD4E-427A-BFFE-C75F25CC3D30}"/>
                </a:ext>
              </a:extLst>
            </p:cNvPr>
            <p:cNvSpPr/>
            <p:nvPr/>
          </p:nvSpPr>
          <p:spPr>
            <a:xfrm>
              <a:off x="0" y="5949256"/>
              <a:ext cx="1096772" cy="908744"/>
            </a:xfrm>
            <a:custGeom>
              <a:avLst/>
              <a:gdLst>
                <a:gd name="connsiteX0" fmla="*/ 0 w 1096772"/>
                <a:gd name="connsiteY0" fmla="*/ 0 h 908744"/>
                <a:gd name="connsiteX1" fmla="*/ 101790 w 1096772"/>
                <a:gd name="connsiteY1" fmla="*/ 15535 h 908744"/>
                <a:gd name="connsiteX2" fmla="*/ 1081153 w 1096772"/>
                <a:gd name="connsiteY2" fmla="*/ 859585 h 908744"/>
                <a:gd name="connsiteX3" fmla="*/ 1096772 w 1096772"/>
                <a:gd name="connsiteY3" fmla="*/ 908744 h 908744"/>
                <a:gd name="connsiteX4" fmla="*/ 969467 w 1096772"/>
                <a:gd name="connsiteY4" fmla="*/ 908744 h 908744"/>
                <a:gd name="connsiteX5" fmla="*/ 967111 w 1096772"/>
                <a:gd name="connsiteY5" fmla="*/ 901329 h 908744"/>
                <a:gd name="connsiteX6" fmla="*/ 77321 w 1096772"/>
                <a:gd name="connsiteY6" fmla="*/ 134476 h 908744"/>
                <a:gd name="connsiteX7" fmla="*/ 0 w 1096772"/>
                <a:gd name="connsiteY7" fmla="*/ 122676 h 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6772" h="908744">
                  <a:moveTo>
                    <a:pt x="0" y="0"/>
                  </a:moveTo>
                  <a:lnTo>
                    <a:pt x="101790" y="15535"/>
                  </a:lnTo>
                  <a:cubicBezTo>
                    <a:pt x="555458" y="108369"/>
                    <a:pt x="924824" y="432631"/>
                    <a:pt x="1081153" y="859585"/>
                  </a:cubicBezTo>
                  <a:lnTo>
                    <a:pt x="1096772" y="908744"/>
                  </a:lnTo>
                  <a:lnTo>
                    <a:pt x="969467" y="908744"/>
                  </a:lnTo>
                  <a:lnTo>
                    <a:pt x="967111" y="901329"/>
                  </a:lnTo>
                  <a:cubicBezTo>
                    <a:pt x="825080" y="513425"/>
                    <a:pt x="489496" y="218820"/>
                    <a:pt x="77321" y="134476"/>
                  </a:cubicBezTo>
                  <a:lnTo>
                    <a:pt x="0" y="122676"/>
                  </a:lnTo>
                  <a:close/>
                </a:path>
              </a:pathLst>
            </a:custGeom>
            <a:solidFill>
              <a:srgbClr val="E4C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27F3F27-3EA0-4BA9-8462-39380340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500" b="1" dirty="0">
                <a:solidFill>
                  <a:schemeClr val="accent5">
                    <a:lumMod val="50000"/>
                  </a:schemeClr>
                </a:solidFill>
              </a:rPr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2C15C0-D2B6-439F-8983-76B337B96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139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Linux on Ubuntu OS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Django(Server to Client)-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서버</a:t>
            </a:r>
            <a:endParaRPr lang="en-US" altLang="ko-KR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MySQL(DBMS)-DB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생성 및 관리</a:t>
            </a:r>
            <a:endParaRPr lang="en-US" altLang="ko-KR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Pycharm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(Python)-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크롤링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추천시스템</a:t>
            </a:r>
            <a:endParaRPr lang="en-US" altLang="ko-KR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Rstudio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(R)-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데이터 마이닝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중복기사 필터링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트위터 클러스터링</a:t>
            </a:r>
            <a:endParaRPr lang="en-US" altLang="ko-KR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Android SDK 9.0 (Java)-Android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어플리케이션 개발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, UI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구현</a:t>
            </a:r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8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88669C-D301-4BCC-83FE-BB7166B46144}"/>
              </a:ext>
            </a:extLst>
          </p:cNvPr>
          <p:cNvGrpSpPr/>
          <p:nvPr/>
        </p:nvGrpSpPr>
        <p:grpSpPr>
          <a:xfrm>
            <a:off x="734856" y="2113774"/>
            <a:ext cx="5199570" cy="3016495"/>
            <a:chOff x="734856" y="2113774"/>
            <a:chExt cx="5199570" cy="30164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6D3619-628F-442C-83BD-AC65CB78DCF7}"/>
                </a:ext>
              </a:extLst>
            </p:cNvPr>
            <p:cNvSpPr txBox="1"/>
            <p:nvPr/>
          </p:nvSpPr>
          <p:spPr>
            <a:xfrm>
              <a:off x="1055031" y="2113774"/>
              <a:ext cx="45938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분산되어 있는 해외 축구 정보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9C67C9-712D-477C-8FB4-A5FE98B5E87B}"/>
                </a:ext>
              </a:extLst>
            </p:cNvPr>
            <p:cNvSpPr txBox="1"/>
            <p:nvPr/>
          </p:nvSpPr>
          <p:spPr>
            <a:xfrm>
              <a:off x="887622" y="4730159"/>
              <a:ext cx="1037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SNS</a:t>
              </a:r>
              <a:endParaRPr lang="ko-KR" altLang="en-US" sz="2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D7CD56-CF3C-4FF6-B843-3FA99A663EEA}"/>
                </a:ext>
              </a:extLst>
            </p:cNvPr>
            <p:cNvSpPr txBox="1"/>
            <p:nvPr/>
          </p:nvSpPr>
          <p:spPr>
            <a:xfrm>
              <a:off x="2440199" y="4730159"/>
              <a:ext cx="160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언론사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CD0D67-2296-402F-93B9-06D6C0C8FB07}"/>
                </a:ext>
              </a:extLst>
            </p:cNvPr>
            <p:cNvSpPr txBox="1"/>
            <p:nvPr/>
          </p:nvSpPr>
          <p:spPr>
            <a:xfrm>
              <a:off x="4061665" y="4730159"/>
              <a:ext cx="18727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공식홈페이지</a:t>
              </a:r>
            </a:p>
          </p:txBody>
        </p:sp>
        <p:pic>
          <p:nvPicPr>
            <p:cNvPr id="1026" name="Picture 2" descr="twitter icon에 대한 이미지 검색결과">
              <a:extLst>
                <a:ext uri="{FF2B5EF4-FFF2-40B4-BE49-F238E27FC236}">
                  <a16:creationId xmlns:a16="http://schemas.microsoft.com/office/drawing/2014/main" id="{7C3407EC-EA2D-4C56-BE36-A58CFC8A6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856" y="3446483"/>
              <a:ext cx="1100137" cy="8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ress icon에 대한 이미지 검색결과">
              <a:extLst>
                <a:ext uri="{FF2B5EF4-FFF2-40B4-BE49-F238E27FC236}">
                  <a16:creationId xmlns:a16="http://schemas.microsoft.com/office/drawing/2014/main" id="{49FE9B69-D386-484B-89A5-E191ED573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0199" y="3284966"/>
              <a:ext cx="1069975" cy="107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ebpage icon에 대한 이미지 검색결과">
              <a:extLst>
                <a:ext uri="{FF2B5EF4-FFF2-40B4-BE49-F238E27FC236}">
                  <a16:creationId xmlns:a16="http://schemas.microsoft.com/office/drawing/2014/main" id="{CB9458A5-B655-42C8-9D4C-F3F49C1F48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5380" y="3054307"/>
              <a:ext cx="1533525" cy="1533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F871179-4993-41E5-BC34-F142A50D5FC7}"/>
              </a:ext>
            </a:extLst>
          </p:cNvPr>
          <p:cNvGrpSpPr/>
          <p:nvPr/>
        </p:nvGrpSpPr>
        <p:grpSpPr>
          <a:xfrm>
            <a:off x="6384048" y="2113774"/>
            <a:ext cx="4608591" cy="2517689"/>
            <a:chOff x="7012769" y="2088447"/>
            <a:chExt cx="4608591" cy="25176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4939C5-197D-40CE-B7E8-8BA62DE821FD}"/>
                </a:ext>
              </a:extLst>
            </p:cNvPr>
            <p:cNvSpPr txBox="1"/>
            <p:nvPr/>
          </p:nvSpPr>
          <p:spPr>
            <a:xfrm>
              <a:off x="7407676" y="2088447"/>
              <a:ext cx="40845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인기 팀</a:t>
              </a:r>
              <a:r>
                <a:rPr lang="en-US" altLang="ko-KR" sz="2400" b="1" dirty="0"/>
                <a:t>/</a:t>
              </a:r>
              <a:r>
                <a:rPr lang="ko-KR" altLang="en-US" sz="2400" b="1" dirty="0"/>
                <a:t>선수에 편향된 정보</a:t>
              </a:r>
            </a:p>
          </p:txBody>
        </p:sp>
        <p:pic>
          <p:nvPicPr>
            <p:cNvPr id="1032" name="Picture 8" descr="tottenham icon에 대한 이미지 검색결과">
              <a:extLst>
                <a:ext uri="{FF2B5EF4-FFF2-40B4-BE49-F238E27FC236}">
                  <a16:creationId xmlns:a16="http://schemas.microsoft.com/office/drawing/2014/main" id="{8B5CEC68-E5A3-4133-A3F1-44E2FACD5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2769" y="3320791"/>
              <a:ext cx="1285345" cy="1285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manchester united logo에 대한 이미지 검색결과">
              <a:extLst>
                <a:ext uri="{FF2B5EF4-FFF2-40B4-BE49-F238E27FC236}">
                  <a16:creationId xmlns:a16="http://schemas.microsoft.com/office/drawing/2014/main" id="{0A3A8598-9C74-4D90-91FE-C4AF3341CC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46" r="13325"/>
            <a:stretch/>
          </p:blipFill>
          <p:spPr bwMode="auto">
            <a:xfrm>
              <a:off x="8298114" y="3398276"/>
              <a:ext cx="1435395" cy="1130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손흥민 발롱도르에 대한 이미지 검색결과">
              <a:extLst>
                <a:ext uri="{FF2B5EF4-FFF2-40B4-BE49-F238E27FC236}">
                  <a16:creationId xmlns:a16="http://schemas.microsoft.com/office/drawing/2014/main" id="{BEC54636-87A7-4914-85F9-16BEDB5E57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5548" y="3398276"/>
              <a:ext cx="1635812" cy="1188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D6EA79-1912-46CC-AE1D-F6A918931436}"/>
              </a:ext>
            </a:extLst>
          </p:cNvPr>
          <p:cNvGrpSpPr/>
          <p:nvPr/>
        </p:nvGrpSpPr>
        <p:grpSpPr>
          <a:xfrm>
            <a:off x="0" y="-12154"/>
            <a:ext cx="9316265" cy="6870154"/>
            <a:chOff x="0" y="-12154"/>
            <a:chExt cx="9316265" cy="687015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8FB6321-F8CE-4D9A-8970-F07EFEC71E6A}"/>
                </a:ext>
              </a:extLst>
            </p:cNvPr>
            <p:cNvGrpSpPr/>
            <p:nvPr/>
          </p:nvGrpSpPr>
          <p:grpSpPr>
            <a:xfrm>
              <a:off x="7053813" y="-12154"/>
              <a:ext cx="2262452" cy="899247"/>
              <a:chOff x="7053813" y="-12154"/>
              <a:chExt cx="2262452" cy="899247"/>
            </a:xfrm>
          </p:grpSpPr>
          <p:sp>
            <p:nvSpPr>
              <p:cNvPr id="20" name="자유형 362">
                <a:extLst>
                  <a:ext uri="{FF2B5EF4-FFF2-40B4-BE49-F238E27FC236}">
                    <a16:creationId xmlns:a16="http://schemas.microsoft.com/office/drawing/2014/main" id="{A835BA4D-3C55-4825-B37B-A5A0A77AEAEF}"/>
                  </a:ext>
                </a:extLst>
              </p:cNvPr>
              <p:cNvSpPr/>
              <p:nvPr/>
            </p:nvSpPr>
            <p:spPr>
              <a:xfrm flipV="1">
                <a:off x="7053813" y="-12154"/>
                <a:ext cx="1857402" cy="649202"/>
              </a:xfrm>
              <a:custGeom>
                <a:avLst/>
                <a:gdLst>
                  <a:gd name="connsiteX0" fmla="*/ 0 w 1857402"/>
                  <a:gd name="connsiteY0" fmla="*/ 649202 h 649202"/>
                  <a:gd name="connsiteX1" fmla="*/ 315163 w 1857402"/>
                  <a:gd name="connsiteY1" fmla="*/ 649202 h 649202"/>
                  <a:gd name="connsiteX2" fmla="*/ 342676 w 1857402"/>
                  <a:gd name="connsiteY2" fmla="*/ 598513 h 649202"/>
                  <a:gd name="connsiteX3" fmla="*/ 928701 w 1857402"/>
                  <a:gd name="connsiteY3" fmla="*/ 286926 h 649202"/>
                  <a:gd name="connsiteX4" fmla="*/ 1514726 w 1857402"/>
                  <a:gd name="connsiteY4" fmla="*/ 598513 h 649202"/>
                  <a:gd name="connsiteX5" fmla="*/ 1542239 w 1857402"/>
                  <a:gd name="connsiteY5" fmla="*/ 649202 h 649202"/>
                  <a:gd name="connsiteX6" fmla="*/ 1857402 w 1857402"/>
                  <a:gd name="connsiteY6" fmla="*/ 649202 h 649202"/>
                  <a:gd name="connsiteX7" fmla="*/ 1844263 w 1857402"/>
                  <a:gd name="connsiteY7" fmla="*/ 606875 h 649202"/>
                  <a:gd name="connsiteX8" fmla="*/ 928701 w 1857402"/>
                  <a:gd name="connsiteY8" fmla="*/ 0 h 649202"/>
                  <a:gd name="connsiteX9" fmla="*/ 13139 w 1857402"/>
                  <a:gd name="connsiteY9" fmla="*/ 606875 h 649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402" h="649202">
                    <a:moveTo>
                      <a:pt x="0" y="649202"/>
                    </a:moveTo>
                    <a:lnTo>
                      <a:pt x="315163" y="649202"/>
                    </a:lnTo>
                    <a:lnTo>
                      <a:pt x="342676" y="598513"/>
                    </a:lnTo>
                    <a:cubicBezTo>
                      <a:pt x="469679" y="410524"/>
                      <a:pt x="684756" y="286926"/>
                      <a:pt x="928701" y="286926"/>
                    </a:cubicBezTo>
                    <a:cubicBezTo>
                      <a:pt x="1172646" y="286926"/>
                      <a:pt x="1387723" y="410524"/>
                      <a:pt x="1514726" y="598513"/>
                    </a:cubicBezTo>
                    <a:lnTo>
                      <a:pt x="1542239" y="649202"/>
                    </a:lnTo>
                    <a:lnTo>
                      <a:pt x="1857402" y="649202"/>
                    </a:lnTo>
                    <a:lnTo>
                      <a:pt x="1844263" y="606875"/>
                    </a:lnTo>
                    <a:cubicBezTo>
                      <a:pt x="1693419" y="250240"/>
                      <a:pt x="1340284" y="0"/>
                      <a:pt x="928701" y="0"/>
                    </a:cubicBezTo>
                    <a:cubicBezTo>
                      <a:pt x="517119" y="0"/>
                      <a:pt x="163983" y="250240"/>
                      <a:pt x="13139" y="606875"/>
                    </a:cubicBezTo>
                    <a:close/>
                  </a:path>
                </a:pathLst>
              </a:custGeom>
              <a:solidFill>
                <a:srgbClr val="A4F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314B6160-049B-4D20-9B59-EB0C9099CBC2}"/>
                  </a:ext>
                </a:extLst>
              </p:cNvPr>
              <p:cNvSpPr/>
              <p:nvPr/>
            </p:nvSpPr>
            <p:spPr>
              <a:xfrm>
                <a:off x="9154723" y="725551"/>
                <a:ext cx="161542" cy="16154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자유형 382">
              <a:extLst>
                <a:ext uri="{FF2B5EF4-FFF2-40B4-BE49-F238E27FC236}">
                  <a16:creationId xmlns:a16="http://schemas.microsoft.com/office/drawing/2014/main" id="{70CD8573-BD4E-427A-BFFE-C75F25CC3D30}"/>
                </a:ext>
              </a:extLst>
            </p:cNvPr>
            <p:cNvSpPr/>
            <p:nvPr/>
          </p:nvSpPr>
          <p:spPr>
            <a:xfrm>
              <a:off x="0" y="5949256"/>
              <a:ext cx="1096772" cy="908744"/>
            </a:xfrm>
            <a:custGeom>
              <a:avLst/>
              <a:gdLst>
                <a:gd name="connsiteX0" fmla="*/ 0 w 1096772"/>
                <a:gd name="connsiteY0" fmla="*/ 0 h 908744"/>
                <a:gd name="connsiteX1" fmla="*/ 101790 w 1096772"/>
                <a:gd name="connsiteY1" fmla="*/ 15535 h 908744"/>
                <a:gd name="connsiteX2" fmla="*/ 1081153 w 1096772"/>
                <a:gd name="connsiteY2" fmla="*/ 859585 h 908744"/>
                <a:gd name="connsiteX3" fmla="*/ 1096772 w 1096772"/>
                <a:gd name="connsiteY3" fmla="*/ 908744 h 908744"/>
                <a:gd name="connsiteX4" fmla="*/ 969467 w 1096772"/>
                <a:gd name="connsiteY4" fmla="*/ 908744 h 908744"/>
                <a:gd name="connsiteX5" fmla="*/ 967111 w 1096772"/>
                <a:gd name="connsiteY5" fmla="*/ 901329 h 908744"/>
                <a:gd name="connsiteX6" fmla="*/ 77321 w 1096772"/>
                <a:gd name="connsiteY6" fmla="*/ 134476 h 908744"/>
                <a:gd name="connsiteX7" fmla="*/ 0 w 1096772"/>
                <a:gd name="connsiteY7" fmla="*/ 122676 h 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6772" h="908744">
                  <a:moveTo>
                    <a:pt x="0" y="0"/>
                  </a:moveTo>
                  <a:lnTo>
                    <a:pt x="101790" y="15535"/>
                  </a:lnTo>
                  <a:cubicBezTo>
                    <a:pt x="555458" y="108369"/>
                    <a:pt x="924824" y="432631"/>
                    <a:pt x="1081153" y="859585"/>
                  </a:cubicBezTo>
                  <a:lnTo>
                    <a:pt x="1096772" y="908744"/>
                  </a:lnTo>
                  <a:lnTo>
                    <a:pt x="969467" y="908744"/>
                  </a:lnTo>
                  <a:lnTo>
                    <a:pt x="967111" y="901329"/>
                  </a:lnTo>
                  <a:cubicBezTo>
                    <a:pt x="825080" y="513425"/>
                    <a:pt x="489496" y="218820"/>
                    <a:pt x="77321" y="134476"/>
                  </a:cubicBezTo>
                  <a:lnTo>
                    <a:pt x="0" y="122676"/>
                  </a:lnTo>
                  <a:close/>
                </a:path>
              </a:pathLst>
            </a:custGeom>
            <a:solidFill>
              <a:srgbClr val="E4C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제목 1">
            <a:extLst>
              <a:ext uri="{FF2B5EF4-FFF2-40B4-BE49-F238E27FC236}">
                <a16:creationId xmlns:a16="http://schemas.microsoft.com/office/drawing/2014/main" id="{2F6D846E-CF8A-4B56-817D-58D46533E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147348" cy="897024"/>
          </a:xfrm>
        </p:spPr>
        <p:txBody>
          <a:bodyPr>
            <a:normAutofit/>
          </a:bodyPr>
          <a:lstStyle/>
          <a:p>
            <a:r>
              <a:rPr lang="ko-KR" altLang="en-US" sz="3800" b="1" dirty="0">
                <a:solidFill>
                  <a:schemeClr val="accent5">
                    <a:lumMod val="50000"/>
                  </a:schemeClr>
                </a:solidFill>
              </a:rPr>
              <a:t>개발 목적 및 동기</a:t>
            </a: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CFFE97B0-D81C-469A-8898-0D23C8703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51" y="5597207"/>
            <a:ext cx="10813698" cy="89248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원하는 정보를 한눈에 볼 수 있는 통합 어플리케이션을 개발하자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!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11A1B08B-A6AF-442B-9EB9-AD3D8216662B}"/>
              </a:ext>
            </a:extLst>
          </p:cNvPr>
          <p:cNvSpPr txBox="1">
            <a:spLocks/>
          </p:cNvSpPr>
          <p:nvPr/>
        </p:nvSpPr>
        <p:spPr>
          <a:xfrm>
            <a:off x="689151" y="1327842"/>
            <a:ext cx="10813698" cy="892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ko-KR" altLang="en-US" b="1" dirty="0">
                <a:solidFill>
                  <a:srgbClr val="0070C0"/>
                </a:solidFill>
              </a:rPr>
              <a:t>해외 축구</a:t>
            </a:r>
          </a:p>
        </p:txBody>
      </p:sp>
    </p:spTree>
    <p:extLst>
      <p:ext uri="{BB962C8B-B14F-4D97-AF65-F5344CB8AC3E}">
        <p14:creationId xmlns:p14="http://schemas.microsoft.com/office/powerpoint/2010/main" val="336743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D3ECA09F-9EC6-40EF-8C3F-976E5EF5C1F5}"/>
              </a:ext>
            </a:extLst>
          </p:cNvPr>
          <p:cNvSpPr/>
          <p:nvPr/>
        </p:nvSpPr>
        <p:spPr>
          <a:xfrm>
            <a:off x="4443440" y="1740043"/>
            <a:ext cx="6880692" cy="48311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A71379A-A57F-4546-A055-91E941C38485}"/>
              </a:ext>
            </a:extLst>
          </p:cNvPr>
          <p:cNvGrpSpPr/>
          <p:nvPr/>
        </p:nvGrpSpPr>
        <p:grpSpPr>
          <a:xfrm>
            <a:off x="0" y="-12154"/>
            <a:ext cx="9316265" cy="6870154"/>
            <a:chOff x="0" y="-12154"/>
            <a:chExt cx="9316265" cy="687015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338FA65-9856-46EB-ACB2-EF0A22C14C9A}"/>
                </a:ext>
              </a:extLst>
            </p:cNvPr>
            <p:cNvGrpSpPr/>
            <p:nvPr/>
          </p:nvGrpSpPr>
          <p:grpSpPr>
            <a:xfrm>
              <a:off x="7053813" y="-12154"/>
              <a:ext cx="2262452" cy="899247"/>
              <a:chOff x="7053813" y="-12154"/>
              <a:chExt cx="2262452" cy="899247"/>
            </a:xfrm>
          </p:grpSpPr>
          <p:sp>
            <p:nvSpPr>
              <p:cNvPr id="8" name="자유형 362">
                <a:extLst>
                  <a:ext uri="{FF2B5EF4-FFF2-40B4-BE49-F238E27FC236}">
                    <a16:creationId xmlns:a16="http://schemas.microsoft.com/office/drawing/2014/main" id="{5AF6C1FB-0247-432C-BB87-0889EF3C05EB}"/>
                  </a:ext>
                </a:extLst>
              </p:cNvPr>
              <p:cNvSpPr/>
              <p:nvPr/>
            </p:nvSpPr>
            <p:spPr>
              <a:xfrm flipV="1">
                <a:off x="7053813" y="-12154"/>
                <a:ext cx="1857402" cy="649202"/>
              </a:xfrm>
              <a:custGeom>
                <a:avLst/>
                <a:gdLst>
                  <a:gd name="connsiteX0" fmla="*/ 0 w 1857402"/>
                  <a:gd name="connsiteY0" fmla="*/ 649202 h 649202"/>
                  <a:gd name="connsiteX1" fmla="*/ 315163 w 1857402"/>
                  <a:gd name="connsiteY1" fmla="*/ 649202 h 649202"/>
                  <a:gd name="connsiteX2" fmla="*/ 342676 w 1857402"/>
                  <a:gd name="connsiteY2" fmla="*/ 598513 h 649202"/>
                  <a:gd name="connsiteX3" fmla="*/ 928701 w 1857402"/>
                  <a:gd name="connsiteY3" fmla="*/ 286926 h 649202"/>
                  <a:gd name="connsiteX4" fmla="*/ 1514726 w 1857402"/>
                  <a:gd name="connsiteY4" fmla="*/ 598513 h 649202"/>
                  <a:gd name="connsiteX5" fmla="*/ 1542239 w 1857402"/>
                  <a:gd name="connsiteY5" fmla="*/ 649202 h 649202"/>
                  <a:gd name="connsiteX6" fmla="*/ 1857402 w 1857402"/>
                  <a:gd name="connsiteY6" fmla="*/ 649202 h 649202"/>
                  <a:gd name="connsiteX7" fmla="*/ 1844263 w 1857402"/>
                  <a:gd name="connsiteY7" fmla="*/ 606875 h 649202"/>
                  <a:gd name="connsiteX8" fmla="*/ 928701 w 1857402"/>
                  <a:gd name="connsiteY8" fmla="*/ 0 h 649202"/>
                  <a:gd name="connsiteX9" fmla="*/ 13139 w 1857402"/>
                  <a:gd name="connsiteY9" fmla="*/ 606875 h 649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402" h="649202">
                    <a:moveTo>
                      <a:pt x="0" y="649202"/>
                    </a:moveTo>
                    <a:lnTo>
                      <a:pt x="315163" y="649202"/>
                    </a:lnTo>
                    <a:lnTo>
                      <a:pt x="342676" y="598513"/>
                    </a:lnTo>
                    <a:cubicBezTo>
                      <a:pt x="469679" y="410524"/>
                      <a:pt x="684756" y="286926"/>
                      <a:pt x="928701" y="286926"/>
                    </a:cubicBezTo>
                    <a:cubicBezTo>
                      <a:pt x="1172646" y="286926"/>
                      <a:pt x="1387723" y="410524"/>
                      <a:pt x="1514726" y="598513"/>
                    </a:cubicBezTo>
                    <a:lnTo>
                      <a:pt x="1542239" y="649202"/>
                    </a:lnTo>
                    <a:lnTo>
                      <a:pt x="1857402" y="649202"/>
                    </a:lnTo>
                    <a:lnTo>
                      <a:pt x="1844263" y="606875"/>
                    </a:lnTo>
                    <a:cubicBezTo>
                      <a:pt x="1693419" y="250240"/>
                      <a:pt x="1340284" y="0"/>
                      <a:pt x="928701" y="0"/>
                    </a:cubicBezTo>
                    <a:cubicBezTo>
                      <a:pt x="517119" y="0"/>
                      <a:pt x="163983" y="250240"/>
                      <a:pt x="13139" y="606875"/>
                    </a:cubicBezTo>
                    <a:close/>
                  </a:path>
                </a:pathLst>
              </a:custGeom>
              <a:solidFill>
                <a:srgbClr val="A4F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465DBDC-427B-472C-B9E1-1BA0D22D25EF}"/>
                  </a:ext>
                </a:extLst>
              </p:cNvPr>
              <p:cNvSpPr/>
              <p:nvPr/>
            </p:nvSpPr>
            <p:spPr>
              <a:xfrm>
                <a:off x="9154723" y="725551"/>
                <a:ext cx="161542" cy="16154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자유형 382">
              <a:extLst>
                <a:ext uri="{FF2B5EF4-FFF2-40B4-BE49-F238E27FC236}">
                  <a16:creationId xmlns:a16="http://schemas.microsoft.com/office/drawing/2014/main" id="{6AB54C13-A098-417E-AC54-789647B75171}"/>
                </a:ext>
              </a:extLst>
            </p:cNvPr>
            <p:cNvSpPr/>
            <p:nvPr/>
          </p:nvSpPr>
          <p:spPr>
            <a:xfrm>
              <a:off x="0" y="5949256"/>
              <a:ext cx="1096772" cy="908744"/>
            </a:xfrm>
            <a:custGeom>
              <a:avLst/>
              <a:gdLst>
                <a:gd name="connsiteX0" fmla="*/ 0 w 1096772"/>
                <a:gd name="connsiteY0" fmla="*/ 0 h 908744"/>
                <a:gd name="connsiteX1" fmla="*/ 101790 w 1096772"/>
                <a:gd name="connsiteY1" fmla="*/ 15535 h 908744"/>
                <a:gd name="connsiteX2" fmla="*/ 1081153 w 1096772"/>
                <a:gd name="connsiteY2" fmla="*/ 859585 h 908744"/>
                <a:gd name="connsiteX3" fmla="*/ 1096772 w 1096772"/>
                <a:gd name="connsiteY3" fmla="*/ 908744 h 908744"/>
                <a:gd name="connsiteX4" fmla="*/ 969467 w 1096772"/>
                <a:gd name="connsiteY4" fmla="*/ 908744 h 908744"/>
                <a:gd name="connsiteX5" fmla="*/ 967111 w 1096772"/>
                <a:gd name="connsiteY5" fmla="*/ 901329 h 908744"/>
                <a:gd name="connsiteX6" fmla="*/ 77321 w 1096772"/>
                <a:gd name="connsiteY6" fmla="*/ 134476 h 908744"/>
                <a:gd name="connsiteX7" fmla="*/ 0 w 1096772"/>
                <a:gd name="connsiteY7" fmla="*/ 122676 h 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6772" h="908744">
                  <a:moveTo>
                    <a:pt x="0" y="0"/>
                  </a:moveTo>
                  <a:lnTo>
                    <a:pt x="101790" y="15535"/>
                  </a:lnTo>
                  <a:cubicBezTo>
                    <a:pt x="555458" y="108369"/>
                    <a:pt x="924824" y="432631"/>
                    <a:pt x="1081153" y="859585"/>
                  </a:cubicBezTo>
                  <a:lnTo>
                    <a:pt x="1096772" y="908744"/>
                  </a:lnTo>
                  <a:lnTo>
                    <a:pt x="969467" y="908744"/>
                  </a:lnTo>
                  <a:lnTo>
                    <a:pt x="967111" y="901329"/>
                  </a:lnTo>
                  <a:cubicBezTo>
                    <a:pt x="825080" y="513425"/>
                    <a:pt x="489496" y="218820"/>
                    <a:pt x="77321" y="134476"/>
                  </a:cubicBezTo>
                  <a:lnTo>
                    <a:pt x="0" y="122676"/>
                  </a:lnTo>
                  <a:close/>
                </a:path>
              </a:pathLst>
            </a:custGeom>
            <a:solidFill>
              <a:srgbClr val="E4C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20C2DB52-BA95-4553-B856-D08FE8FB3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59" y="504124"/>
            <a:ext cx="1350812" cy="861791"/>
          </a:xfrm>
        </p:spPr>
        <p:txBody>
          <a:bodyPr>
            <a:normAutofit/>
          </a:bodyPr>
          <a:lstStyle/>
          <a:p>
            <a:r>
              <a:rPr lang="ko-KR" altLang="en-US" sz="3800" b="1" dirty="0">
                <a:solidFill>
                  <a:schemeClr val="accent5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1D03EE2-5F7E-419D-BDF7-35AFE957C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" name="그래픽 21" descr="사람">
            <a:extLst>
              <a:ext uri="{FF2B5EF4-FFF2-40B4-BE49-F238E27FC236}">
                <a16:creationId xmlns:a16="http://schemas.microsoft.com/office/drawing/2014/main" id="{1C765562-BCF7-4182-A759-2846B518C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572" y="3123062"/>
            <a:ext cx="914353" cy="9143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137FE49-3F34-48F2-A723-1A6F3B651373}"/>
              </a:ext>
            </a:extLst>
          </p:cNvPr>
          <p:cNvSpPr txBox="1"/>
          <p:nvPr/>
        </p:nvSpPr>
        <p:spPr>
          <a:xfrm>
            <a:off x="639573" y="4085863"/>
            <a:ext cx="930940" cy="3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2FF5906-6466-42E4-936B-5640C48B460C}"/>
              </a:ext>
            </a:extLst>
          </p:cNvPr>
          <p:cNvGrpSpPr/>
          <p:nvPr/>
        </p:nvGrpSpPr>
        <p:grpSpPr>
          <a:xfrm>
            <a:off x="5118481" y="4343609"/>
            <a:ext cx="1156517" cy="1835931"/>
            <a:chOff x="6990398" y="3374785"/>
            <a:chExt cx="1156517" cy="1835931"/>
          </a:xfrm>
        </p:grpSpPr>
        <p:pic>
          <p:nvPicPr>
            <p:cNvPr id="55" name="Picture 24" descr="database png에 대한 이미지 검색결과">
              <a:extLst>
                <a:ext uri="{FF2B5EF4-FFF2-40B4-BE49-F238E27FC236}">
                  <a16:creationId xmlns:a16="http://schemas.microsoft.com/office/drawing/2014/main" id="{274D4595-4C9D-4813-8E33-A38DE98196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398" y="3374785"/>
              <a:ext cx="1156517" cy="1426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08209F4-78AE-4FE6-BCDB-8722FF98662F}"/>
                </a:ext>
              </a:extLst>
            </p:cNvPr>
            <p:cNvSpPr txBox="1"/>
            <p:nvPr/>
          </p:nvSpPr>
          <p:spPr>
            <a:xfrm>
              <a:off x="7078188" y="4841384"/>
              <a:ext cx="992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595959"/>
                  </a:solidFill>
                </a:rPr>
                <a:t>MySQL</a:t>
              </a:r>
              <a:endParaRPr lang="ko-KR" altLang="en-US" b="1" dirty="0">
                <a:solidFill>
                  <a:srgbClr val="595959"/>
                </a:solidFill>
              </a:endParaRPr>
            </a:p>
          </p:txBody>
        </p:sp>
      </p:grpSp>
      <p:pic>
        <p:nvPicPr>
          <p:cNvPr id="58" name="Picture 2" descr="r studio png 이미지 검색결과&quot;">
            <a:extLst>
              <a:ext uri="{FF2B5EF4-FFF2-40B4-BE49-F238E27FC236}">
                <a16:creationId xmlns:a16="http://schemas.microsoft.com/office/drawing/2014/main" id="{F0B8F9FE-6D56-4CEF-A7E7-3A99C9411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6" t="30106" r="57958" b="29568"/>
          <a:stretch/>
        </p:blipFill>
        <p:spPr bwMode="auto">
          <a:xfrm>
            <a:off x="9415170" y="1963396"/>
            <a:ext cx="1617040" cy="170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B88B724-70AA-4A46-AE7E-F6BF94CE43C9}"/>
              </a:ext>
            </a:extLst>
          </p:cNvPr>
          <p:cNvSpPr/>
          <p:nvPr/>
        </p:nvSpPr>
        <p:spPr>
          <a:xfrm>
            <a:off x="7472735" y="2358554"/>
            <a:ext cx="1715183" cy="798462"/>
          </a:xfrm>
          <a:prstGeom prst="roundRect">
            <a:avLst>
              <a:gd name="adj" fmla="val 2781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기사 중복제거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데이터 마이닝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62" name="Picture 4" descr="android icon에 대한 이미지 검색결과">
            <a:extLst>
              <a:ext uri="{FF2B5EF4-FFF2-40B4-BE49-F238E27FC236}">
                <a16:creationId xmlns:a16="http://schemas.microsoft.com/office/drawing/2014/main" id="{37E50F41-C136-4D28-A53F-D92720F19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011" y="3053073"/>
            <a:ext cx="1040971" cy="103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crawler icon에 대한 이미지 검색결과">
            <a:extLst>
              <a:ext uri="{FF2B5EF4-FFF2-40B4-BE49-F238E27FC236}">
                <a16:creationId xmlns:a16="http://schemas.microsoft.com/office/drawing/2014/main" id="{898EDFD2-23A9-456B-992C-74F97B89C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617" y="2098497"/>
            <a:ext cx="1432324" cy="123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9052C31-41BA-4121-80F7-AB197F875F2D}"/>
              </a:ext>
            </a:extLst>
          </p:cNvPr>
          <p:cNvCxnSpPr>
            <a:cxnSpLocks/>
          </p:cNvCxnSpPr>
          <p:nvPr/>
        </p:nvCxnSpPr>
        <p:spPr>
          <a:xfrm flipV="1">
            <a:off x="1449785" y="3735673"/>
            <a:ext cx="7650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6F61A51-5610-4F0C-9DD5-5543A9676A59}"/>
              </a:ext>
            </a:extLst>
          </p:cNvPr>
          <p:cNvCxnSpPr>
            <a:cxnSpLocks/>
          </p:cNvCxnSpPr>
          <p:nvPr/>
        </p:nvCxnSpPr>
        <p:spPr>
          <a:xfrm flipH="1">
            <a:off x="1432908" y="3503886"/>
            <a:ext cx="756104" cy="2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50B4584-E99C-4896-B330-16B67A342F98}"/>
              </a:ext>
            </a:extLst>
          </p:cNvPr>
          <p:cNvGrpSpPr/>
          <p:nvPr/>
        </p:nvGrpSpPr>
        <p:grpSpPr>
          <a:xfrm>
            <a:off x="2276640" y="5227031"/>
            <a:ext cx="1144066" cy="1265844"/>
            <a:chOff x="9743465" y="1898683"/>
            <a:chExt cx="1198246" cy="1412798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E66E40B-9A2B-47D7-B5A2-87C21B3E8518}"/>
                </a:ext>
              </a:extLst>
            </p:cNvPr>
            <p:cNvSpPr txBox="1"/>
            <p:nvPr/>
          </p:nvSpPr>
          <p:spPr>
            <a:xfrm>
              <a:off x="9869537" y="2942149"/>
              <a:ext cx="1072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트위터</a:t>
              </a:r>
            </a:p>
          </p:txBody>
        </p:sp>
        <p:pic>
          <p:nvPicPr>
            <p:cNvPr id="2052" name="Picture 4" descr="트위터 이미지 검색결과&quot;">
              <a:extLst>
                <a:ext uri="{FF2B5EF4-FFF2-40B4-BE49-F238E27FC236}">
                  <a16:creationId xmlns:a16="http://schemas.microsoft.com/office/drawing/2014/main" id="{E2DEE8E6-A624-49BF-A4F4-B39387F26F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3465" y="1898683"/>
              <a:ext cx="1183077" cy="95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407A2EE-D1ED-4B3C-8A2C-F610A9B3A4CE}"/>
              </a:ext>
            </a:extLst>
          </p:cNvPr>
          <p:cNvSpPr txBox="1"/>
          <p:nvPr/>
        </p:nvSpPr>
        <p:spPr>
          <a:xfrm>
            <a:off x="2681352" y="4171638"/>
            <a:ext cx="99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앱</a:t>
            </a: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379442FD-418E-4A77-BA53-C1DA09F0D09D}"/>
              </a:ext>
            </a:extLst>
          </p:cNvPr>
          <p:cNvGrpSpPr/>
          <p:nvPr/>
        </p:nvGrpSpPr>
        <p:grpSpPr>
          <a:xfrm>
            <a:off x="2896659" y="595576"/>
            <a:ext cx="1778875" cy="1230434"/>
            <a:chOff x="2994376" y="729052"/>
            <a:chExt cx="1778875" cy="1230434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5200C528-3590-4D21-9E27-EAC389D5330C}"/>
                </a:ext>
              </a:extLst>
            </p:cNvPr>
            <p:cNvGrpSpPr/>
            <p:nvPr/>
          </p:nvGrpSpPr>
          <p:grpSpPr>
            <a:xfrm>
              <a:off x="2994376" y="729052"/>
              <a:ext cx="1778875" cy="1230434"/>
              <a:chOff x="754008" y="2198566"/>
              <a:chExt cx="5216924" cy="4223009"/>
            </a:xfrm>
          </p:grpSpPr>
          <p:pic>
            <p:nvPicPr>
              <p:cNvPr id="80" name="Picture 2" descr="bbc icon에 대한 이미지 검색결과">
                <a:extLst>
                  <a:ext uri="{FF2B5EF4-FFF2-40B4-BE49-F238E27FC236}">
                    <a16:creationId xmlns:a16="http://schemas.microsoft.com/office/drawing/2014/main" id="{7107BFA4-F844-4C34-9A0E-7811BAAF89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594" b="34315"/>
              <a:stretch/>
            </p:blipFill>
            <p:spPr bwMode="auto">
              <a:xfrm>
                <a:off x="1090749" y="2198566"/>
                <a:ext cx="1450731" cy="4655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4" descr="dailymail에 대한 이미지 검색결과">
                <a:extLst>
                  <a:ext uri="{FF2B5EF4-FFF2-40B4-BE49-F238E27FC236}">
                    <a16:creationId xmlns:a16="http://schemas.microsoft.com/office/drawing/2014/main" id="{1DE960A9-A51E-4A72-BDDA-FFE313A63A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556" b="32642"/>
              <a:stretch/>
            </p:blipFill>
            <p:spPr bwMode="auto">
              <a:xfrm>
                <a:off x="3453933" y="2200970"/>
                <a:ext cx="2516999" cy="4631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6" descr="telegraph logo에 대한 이미지 검색결과">
                <a:extLst>
                  <a:ext uri="{FF2B5EF4-FFF2-40B4-BE49-F238E27FC236}">
                    <a16:creationId xmlns:a16="http://schemas.microsoft.com/office/drawing/2014/main" id="{C6CD7B15-AE5F-4B20-B1A7-7C4F27B2E3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008" y="3051042"/>
                <a:ext cx="2124211" cy="6178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8" descr="the sun logo에 대한 이미지 검색결과">
                <a:extLst>
                  <a:ext uri="{FF2B5EF4-FFF2-40B4-BE49-F238E27FC236}">
                    <a16:creationId xmlns:a16="http://schemas.microsoft.com/office/drawing/2014/main" id="{19474FCB-70DD-4EDE-AF97-5E7CF82508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0751" y="3051042"/>
                <a:ext cx="1683361" cy="5694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10" descr="guardian logo에 대한 이미지 검색결과">
                <a:extLst>
                  <a:ext uri="{FF2B5EF4-FFF2-40B4-BE49-F238E27FC236}">
                    <a16:creationId xmlns:a16="http://schemas.microsoft.com/office/drawing/2014/main" id="{7C5C18BE-FFCB-4D13-B451-CACA86331A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488" b="28174"/>
              <a:stretch/>
            </p:blipFill>
            <p:spPr bwMode="auto">
              <a:xfrm>
                <a:off x="987191" y="3921256"/>
                <a:ext cx="1657844" cy="560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12" descr="goal logo에 대한 이미지 검색결과">
                <a:extLst>
                  <a:ext uri="{FF2B5EF4-FFF2-40B4-BE49-F238E27FC236}">
                    <a16:creationId xmlns:a16="http://schemas.microsoft.com/office/drawing/2014/main" id="{5B612A0B-C488-4075-AC1C-FA2051BCF2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9938" y="3753075"/>
                <a:ext cx="1344986" cy="896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14" descr="skysports logo에 대한 이미지 검색결과">
                <a:extLst>
                  <a:ext uri="{FF2B5EF4-FFF2-40B4-BE49-F238E27FC236}">
                    <a16:creationId xmlns:a16="http://schemas.microsoft.com/office/drawing/2014/main" id="{9AE43F9E-3A49-4472-AD62-5D7D04D1AF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383" y="4925987"/>
                <a:ext cx="1985460" cy="41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16" descr="관련 이미지">
                <a:extLst>
                  <a:ext uri="{FF2B5EF4-FFF2-40B4-BE49-F238E27FC236}">
                    <a16:creationId xmlns:a16="http://schemas.microsoft.com/office/drawing/2014/main" id="{9B7A2919-00D4-45BF-AF2A-562D5722EF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575"/>
              <a:stretch/>
            </p:blipFill>
            <p:spPr bwMode="auto">
              <a:xfrm>
                <a:off x="3700830" y="4925987"/>
                <a:ext cx="2002752" cy="440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18" descr="espn logo에 대한 이미지 검색결과">
                <a:extLst>
                  <a:ext uri="{FF2B5EF4-FFF2-40B4-BE49-F238E27FC236}">
                    <a16:creationId xmlns:a16="http://schemas.microsoft.com/office/drawing/2014/main" id="{733EBAA5-DD2F-4CBC-9F0C-37E1A9426A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10" t="36154" r="11106" b="35385"/>
              <a:stretch/>
            </p:blipFill>
            <p:spPr bwMode="auto">
              <a:xfrm>
                <a:off x="908681" y="5713853"/>
                <a:ext cx="1650383" cy="450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20" descr="관련 이미지">
                <a:extLst>
                  <a:ext uri="{FF2B5EF4-FFF2-40B4-BE49-F238E27FC236}">
                    <a16:creationId xmlns:a16="http://schemas.microsoft.com/office/drawing/2014/main" id="{BCED6F9B-A2C2-465B-BF4E-5AF4503C6E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1120" y="5488829"/>
                <a:ext cx="1773934" cy="93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152B40D-801D-44B3-AEF5-657BAB7AEA96}"/>
                </a:ext>
              </a:extLst>
            </p:cNvPr>
            <p:cNvSpPr txBox="1"/>
            <p:nvPr/>
          </p:nvSpPr>
          <p:spPr>
            <a:xfrm>
              <a:off x="3535365" y="1177500"/>
              <a:ext cx="992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기사</a:t>
              </a: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961CBF1F-C477-4AB1-B406-B5CFAEC0AAE1}"/>
              </a:ext>
            </a:extLst>
          </p:cNvPr>
          <p:cNvGrpSpPr/>
          <p:nvPr/>
        </p:nvGrpSpPr>
        <p:grpSpPr>
          <a:xfrm>
            <a:off x="5134659" y="504124"/>
            <a:ext cx="1251282" cy="1011516"/>
            <a:chOff x="5346598" y="678061"/>
            <a:chExt cx="1251282" cy="1011516"/>
          </a:xfrm>
        </p:grpSpPr>
        <p:pic>
          <p:nvPicPr>
            <p:cNvPr id="78" name="Picture 4" descr="트위터 이미지 검색결과&quot;">
              <a:extLst>
                <a:ext uri="{FF2B5EF4-FFF2-40B4-BE49-F238E27FC236}">
                  <a16:creationId xmlns:a16="http://schemas.microsoft.com/office/drawing/2014/main" id="{5A870AE4-4786-4F60-B985-8800A2636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6598" y="678061"/>
              <a:ext cx="1251282" cy="1011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C7968FE-D250-44B7-9FEF-25DE5D504339}"/>
                </a:ext>
              </a:extLst>
            </p:cNvPr>
            <p:cNvSpPr txBox="1"/>
            <p:nvPr/>
          </p:nvSpPr>
          <p:spPr>
            <a:xfrm>
              <a:off x="5537414" y="1094529"/>
              <a:ext cx="99280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/>
                <a:t>트위터</a:t>
              </a:r>
            </a:p>
          </p:txBody>
        </p:sp>
      </p:grp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27321C5-656A-447A-AE80-B2E5687EFEF8}"/>
              </a:ext>
            </a:extLst>
          </p:cNvPr>
          <p:cNvCxnSpPr>
            <a:cxnSpLocks/>
          </p:cNvCxnSpPr>
          <p:nvPr/>
        </p:nvCxnSpPr>
        <p:spPr>
          <a:xfrm>
            <a:off x="3601527" y="4117312"/>
            <a:ext cx="1168512" cy="89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4EA56CA-6762-41C6-BD35-9A36ED66B00E}"/>
              </a:ext>
            </a:extLst>
          </p:cNvPr>
          <p:cNvCxnSpPr>
            <a:cxnSpLocks/>
          </p:cNvCxnSpPr>
          <p:nvPr/>
        </p:nvCxnSpPr>
        <p:spPr>
          <a:xfrm flipH="1">
            <a:off x="7176400" y="5393946"/>
            <a:ext cx="1250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19CAAE77-B02C-49D8-9C13-D2EB426CAB25}"/>
              </a:ext>
            </a:extLst>
          </p:cNvPr>
          <p:cNvCxnSpPr>
            <a:cxnSpLocks/>
          </p:cNvCxnSpPr>
          <p:nvPr/>
        </p:nvCxnSpPr>
        <p:spPr>
          <a:xfrm>
            <a:off x="4053442" y="2015638"/>
            <a:ext cx="826577" cy="457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CC561FB4-F45E-46B2-952E-E63CF3A95274}"/>
              </a:ext>
            </a:extLst>
          </p:cNvPr>
          <p:cNvCxnSpPr>
            <a:cxnSpLocks/>
          </p:cNvCxnSpPr>
          <p:nvPr/>
        </p:nvCxnSpPr>
        <p:spPr>
          <a:xfrm>
            <a:off x="5556867" y="1562564"/>
            <a:ext cx="0" cy="453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24E6D1E-2B4D-4AF4-8F51-A62495D3A77E}"/>
              </a:ext>
            </a:extLst>
          </p:cNvPr>
          <p:cNvCxnSpPr>
            <a:cxnSpLocks/>
          </p:cNvCxnSpPr>
          <p:nvPr/>
        </p:nvCxnSpPr>
        <p:spPr>
          <a:xfrm>
            <a:off x="5556867" y="3735043"/>
            <a:ext cx="0" cy="429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18784591-CF96-4D7F-AC91-CAEA4473398D}"/>
              </a:ext>
            </a:extLst>
          </p:cNvPr>
          <p:cNvCxnSpPr>
            <a:cxnSpLocks/>
          </p:cNvCxnSpPr>
          <p:nvPr/>
        </p:nvCxnSpPr>
        <p:spPr>
          <a:xfrm flipV="1">
            <a:off x="6218863" y="3130610"/>
            <a:ext cx="1033002" cy="112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63CB152-6175-4B74-9DC4-7732CE138DD8}"/>
              </a:ext>
            </a:extLst>
          </p:cNvPr>
          <p:cNvCxnSpPr>
            <a:cxnSpLocks/>
          </p:cNvCxnSpPr>
          <p:nvPr/>
        </p:nvCxnSpPr>
        <p:spPr>
          <a:xfrm flipH="1">
            <a:off x="6442073" y="3276596"/>
            <a:ext cx="927244" cy="104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359B1D9E-3A6E-45EB-898F-2AF5E2989748}"/>
              </a:ext>
            </a:extLst>
          </p:cNvPr>
          <p:cNvSpPr/>
          <p:nvPr/>
        </p:nvSpPr>
        <p:spPr>
          <a:xfrm>
            <a:off x="7789384" y="3279761"/>
            <a:ext cx="1316768" cy="461665"/>
          </a:xfrm>
          <a:prstGeom prst="roundRect">
            <a:avLst>
              <a:gd name="adj" fmla="val 27810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트위터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클러스터링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273C30B4-0396-4F39-B4A5-9BD7E16E4E83}"/>
              </a:ext>
            </a:extLst>
          </p:cNvPr>
          <p:cNvCxnSpPr>
            <a:cxnSpLocks/>
          </p:cNvCxnSpPr>
          <p:nvPr/>
        </p:nvCxnSpPr>
        <p:spPr>
          <a:xfrm>
            <a:off x="7210332" y="5136686"/>
            <a:ext cx="1216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D281A48-878B-4D9D-A65E-863A58CDAD05}"/>
              </a:ext>
            </a:extLst>
          </p:cNvPr>
          <p:cNvCxnSpPr>
            <a:cxnSpLocks/>
          </p:cNvCxnSpPr>
          <p:nvPr/>
        </p:nvCxnSpPr>
        <p:spPr>
          <a:xfrm flipH="1" flipV="1">
            <a:off x="3670213" y="3759252"/>
            <a:ext cx="1156456" cy="8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pycharm logo 이미지 검색결과&quot;">
            <a:extLst>
              <a:ext uri="{FF2B5EF4-FFF2-40B4-BE49-F238E27FC236}">
                <a16:creationId xmlns:a16="http://schemas.microsoft.com/office/drawing/2014/main" id="{10246B8C-6CE0-40AD-8A6E-54F6EFE60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429" y="4066813"/>
            <a:ext cx="2040246" cy="204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4ED42AD-0E08-4A83-9160-428F7586A8B1}"/>
              </a:ext>
            </a:extLst>
          </p:cNvPr>
          <p:cNvSpPr txBox="1"/>
          <p:nvPr/>
        </p:nvSpPr>
        <p:spPr>
          <a:xfrm>
            <a:off x="9220934" y="6201861"/>
            <a:ext cx="142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추천시스템</a:t>
            </a: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4684CCED-3597-46A6-A822-6E38F1EB57F1}"/>
              </a:ext>
            </a:extLst>
          </p:cNvPr>
          <p:cNvCxnSpPr>
            <a:cxnSpLocks/>
          </p:cNvCxnSpPr>
          <p:nvPr/>
        </p:nvCxnSpPr>
        <p:spPr>
          <a:xfrm flipH="1" flipV="1">
            <a:off x="2883658" y="4554581"/>
            <a:ext cx="7410" cy="469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81E121D7-7CAD-403E-8368-64430C6BFD2A}"/>
              </a:ext>
            </a:extLst>
          </p:cNvPr>
          <p:cNvCxnSpPr>
            <a:cxnSpLocks/>
          </p:cNvCxnSpPr>
          <p:nvPr/>
        </p:nvCxnSpPr>
        <p:spPr>
          <a:xfrm flipV="1">
            <a:off x="6890758" y="3716735"/>
            <a:ext cx="707154" cy="89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03FA8DD2-28B8-444B-A4D9-C0C136E6A756}"/>
              </a:ext>
            </a:extLst>
          </p:cNvPr>
          <p:cNvCxnSpPr>
            <a:cxnSpLocks/>
          </p:cNvCxnSpPr>
          <p:nvPr/>
        </p:nvCxnSpPr>
        <p:spPr>
          <a:xfrm flipH="1">
            <a:off x="7113968" y="3840717"/>
            <a:ext cx="662195" cy="838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33B086EC-B3D1-4EB4-9719-DDD7BAB0C725}"/>
              </a:ext>
            </a:extLst>
          </p:cNvPr>
          <p:cNvSpPr txBox="1"/>
          <p:nvPr/>
        </p:nvSpPr>
        <p:spPr>
          <a:xfrm>
            <a:off x="5156507" y="3340698"/>
            <a:ext cx="142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크롤링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923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23" grpId="0"/>
      <p:bldP spid="59" grpId="0" animBg="1"/>
      <p:bldP spid="90" grpId="0"/>
      <p:bldP spid="119" grpId="0" animBg="1"/>
      <p:bldP spid="126" grpId="0"/>
      <p:bldP spid="1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A71379A-A57F-4546-A055-91E941C38485}"/>
              </a:ext>
            </a:extLst>
          </p:cNvPr>
          <p:cNvGrpSpPr/>
          <p:nvPr/>
        </p:nvGrpSpPr>
        <p:grpSpPr>
          <a:xfrm>
            <a:off x="0" y="-12154"/>
            <a:ext cx="9316265" cy="6870154"/>
            <a:chOff x="0" y="-12154"/>
            <a:chExt cx="9316265" cy="687015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338FA65-9856-46EB-ACB2-EF0A22C14C9A}"/>
                </a:ext>
              </a:extLst>
            </p:cNvPr>
            <p:cNvGrpSpPr/>
            <p:nvPr/>
          </p:nvGrpSpPr>
          <p:grpSpPr>
            <a:xfrm>
              <a:off x="7053813" y="-12154"/>
              <a:ext cx="2262452" cy="899247"/>
              <a:chOff x="7053813" y="-12154"/>
              <a:chExt cx="2262452" cy="899247"/>
            </a:xfrm>
          </p:grpSpPr>
          <p:sp>
            <p:nvSpPr>
              <p:cNvPr id="8" name="자유형 362">
                <a:extLst>
                  <a:ext uri="{FF2B5EF4-FFF2-40B4-BE49-F238E27FC236}">
                    <a16:creationId xmlns:a16="http://schemas.microsoft.com/office/drawing/2014/main" id="{5AF6C1FB-0247-432C-BB87-0889EF3C05EB}"/>
                  </a:ext>
                </a:extLst>
              </p:cNvPr>
              <p:cNvSpPr/>
              <p:nvPr/>
            </p:nvSpPr>
            <p:spPr>
              <a:xfrm flipV="1">
                <a:off x="7053813" y="-12154"/>
                <a:ext cx="1857402" cy="649202"/>
              </a:xfrm>
              <a:custGeom>
                <a:avLst/>
                <a:gdLst>
                  <a:gd name="connsiteX0" fmla="*/ 0 w 1857402"/>
                  <a:gd name="connsiteY0" fmla="*/ 649202 h 649202"/>
                  <a:gd name="connsiteX1" fmla="*/ 315163 w 1857402"/>
                  <a:gd name="connsiteY1" fmla="*/ 649202 h 649202"/>
                  <a:gd name="connsiteX2" fmla="*/ 342676 w 1857402"/>
                  <a:gd name="connsiteY2" fmla="*/ 598513 h 649202"/>
                  <a:gd name="connsiteX3" fmla="*/ 928701 w 1857402"/>
                  <a:gd name="connsiteY3" fmla="*/ 286926 h 649202"/>
                  <a:gd name="connsiteX4" fmla="*/ 1514726 w 1857402"/>
                  <a:gd name="connsiteY4" fmla="*/ 598513 h 649202"/>
                  <a:gd name="connsiteX5" fmla="*/ 1542239 w 1857402"/>
                  <a:gd name="connsiteY5" fmla="*/ 649202 h 649202"/>
                  <a:gd name="connsiteX6" fmla="*/ 1857402 w 1857402"/>
                  <a:gd name="connsiteY6" fmla="*/ 649202 h 649202"/>
                  <a:gd name="connsiteX7" fmla="*/ 1844263 w 1857402"/>
                  <a:gd name="connsiteY7" fmla="*/ 606875 h 649202"/>
                  <a:gd name="connsiteX8" fmla="*/ 928701 w 1857402"/>
                  <a:gd name="connsiteY8" fmla="*/ 0 h 649202"/>
                  <a:gd name="connsiteX9" fmla="*/ 13139 w 1857402"/>
                  <a:gd name="connsiteY9" fmla="*/ 606875 h 649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402" h="649202">
                    <a:moveTo>
                      <a:pt x="0" y="649202"/>
                    </a:moveTo>
                    <a:lnTo>
                      <a:pt x="315163" y="649202"/>
                    </a:lnTo>
                    <a:lnTo>
                      <a:pt x="342676" y="598513"/>
                    </a:lnTo>
                    <a:cubicBezTo>
                      <a:pt x="469679" y="410524"/>
                      <a:pt x="684756" y="286926"/>
                      <a:pt x="928701" y="286926"/>
                    </a:cubicBezTo>
                    <a:cubicBezTo>
                      <a:pt x="1172646" y="286926"/>
                      <a:pt x="1387723" y="410524"/>
                      <a:pt x="1514726" y="598513"/>
                    </a:cubicBezTo>
                    <a:lnTo>
                      <a:pt x="1542239" y="649202"/>
                    </a:lnTo>
                    <a:lnTo>
                      <a:pt x="1857402" y="649202"/>
                    </a:lnTo>
                    <a:lnTo>
                      <a:pt x="1844263" y="606875"/>
                    </a:lnTo>
                    <a:cubicBezTo>
                      <a:pt x="1693419" y="250240"/>
                      <a:pt x="1340284" y="0"/>
                      <a:pt x="928701" y="0"/>
                    </a:cubicBezTo>
                    <a:cubicBezTo>
                      <a:pt x="517119" y="0"/>
                      <a:pt x="163983" y="250240"/>
                      <a:pt x="13139" y="606875"/>
                    </a:cubicBezTo>
                    <a:close/>
                  </a:path>
                </a:pathLst>
              </a:custGeom>
              <a:solidFill>
                <a:srgbClr val="A4F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465DBDC-427B-472C-B9E1-1BA0D22D25EF}"/>
                  </a:ext>
                </a:extLst>
              </p:cNvPr>
              <p:cNvSpPr/>
              <p:nvPr/>
            </p:nvSpPr>
            <p:spPr>
              <a:xfrm>
                <a:off x="9154723" y="725551"/>
                <a:ext cx="161542" cy="16154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자유형 382">
              <a:extLst>
                <a:ext uri="{FF2B5EF4-FFF2-40B4-BE49-F238E27FC236}">
                  <a16:creationId xmlns:a16="http://schemas.microsoft.com/office/drawing/2014/main" id="{6AB54C13-A098-417E-AC54-789647B75171}"/>
                </a:ext>
              </a:extLst>
            </p:cNvPr>
            <p:cNvSpPr/>
            <p:nvPr/>
          </p:nvSpPr>
          <p:spPr>
            <a:xfrm>
              <a:off x="0" y="5949256"/>
              <a:ext cx="1096772" cy="908744"/>
            </a:xfrm>
            <a:custGeom>
              <a:avLst/>
              <a:gdLst>
                <a:gd name="connsiteX0" fmla="*/ 0 w 1096772"/>
                <a:gd name="connsiteY0" fmla="*/ 0 h 908744"/>
                <a:gd name="connsiteX1" fmla="*/ 101790 w 1096772"/>
                <a:gd name="connsiteY1" fmla="*/ 15535 h 908744"/>
                <a:gd name="connsiteX2" fmla="*/ 1081153 w 1096772"/>
                <a:gd name="connsiteY2" fmla="*/ 859585 h 908744"/>
                <a:gd name="connsiteX3" fmla="*/ 1096772 w 1096772"/>
                <a:gd name="connsiteY3" fmla="*/ 908744 h 908744"/>
                <a:gd name="connsiteX4" fmla="*/ 969467 w 1096772"/>
                <a:gd name="connsiteY4" fmla="*/ 908744 h 908744"/>
                <a:gd name="connsiteX5" fmla="*/ 967111 w 1096772"/>
                <a:gd name="connsiteY5" fmla="*/ 901329 h 908744"/>
                <a:gd name="connsiteX6" fmla="*/ 77321 w 1096772"/>
                <a:gd name="connsiteY6" fmla="*/ 134476 h 908744"/>
                <a:gd name="connsiteX7" fmla="*/ 0 w 1096772"/>
                <a:gd name="connsiteY7" fmla="*/ 122676 h 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6772" h="908744">
                  <a:moveTo>
                    <a:pt x="0" y="0"/>
                  </a:moveTo>
                  <a:lnTo>
                    <a:pt x="101790" y="15535"/>
                  </a:lnTo>
                  <a:cubicBezTo>
                    <a:pt x="555458" y="108369"/>
                    <a:pt x="924824" y="432631"/>
                    <a:pt x="1081153" y="859585"/>
                  </a:cubicBezTo>
                  <a:lnTo>
                    <a:pt x="1096772" y="908744"/>
                  </a:lnTo>
                  <a:lnTo>
                    <a:pt x="969467" y="908744"/>
                  </a:lnTo>
                  <a:lnTo>
                    <a:pt x="967111" y="901329"/>
                  </a:lnTo>
                  <a:cubicBezTo>
                    <a:pt x="825080" y="513425"/>
                    <a:pt x="489496" y="218820"/>
                    <a:pt x="77321" y="134476"/>
                  </a:cubicBezTo>
                  <a:lnTo>
                    <a:pt x="0" y="122676"/>
                  </a:lnTo>
                  <a:close/>
                </a:path>
              </a:pathLst>
            </a:custGeom>
            <a:solidFill>
              <a:srgbClr val="E4C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20C2DB52-BA95-4553-B856-D08FE8FB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800" b="1" dirty="0">
                <a:solidFill>
                  <a:schemeClr val="accent5">
                    <a:lumMod val="50000"/>
                  </a:schemeClr>
                </a:solidFill>
              </a:rPr>
              <a:t>기능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20E4F24-750B-4853-A190-27C3F9C8B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14"/>
            <a:ext cx="10515600" cy="484506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rgbClr val="0070C0"/>
                </a:solidFill>
              </a:rPr>
              <a:t>사용자 관심 키워드 설정</a:t>
            </a:r>
            <a:endParaRPr lang="en-US" altLang="ko-KR" dirty="0">
              <a:solidFill>
                <a:srgbClr val="0070C0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rgbClr val="0070C0"/>
                </a:solidFill>
              </a:rPr>
              <a:t>추천 기사</a:t>
            </a:r>
            <a:endParaRPr lang="en-US" altLang="ko-KR" dirty="0">
              <a:solidFill>
                <a:srgbClr val="0070C0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rgbClr val="0070C0"/>
                </a:solidFill>
              </a:rPr>
              <a:t>전체 최신 기사</a:t>
            </a:r>
            <a:endParaRPr lang="en-US" altLang="ko-KR" dirty="0">
              <a:solidFill>
                <a:srgbClr val="0070C0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rgbClr val="0070C0"/>
                </a:solidFill>
              </a:rPr>
              <a:t>관심 키워드별 </a:t>
            </a:r>
            <a:r>
              <a:rPr lang="ko-KR" altLang="en-US" dirty="0" err="1">
                <a:solidFill>
                  <a:srgbClr val="0070C0"/>
                </a:solidFill>
              </a:rPr>
              <a:t>최신순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관련도순</a:t>
            </a:r>
            <a:r>
              <a:rPr lang="ko-KR" altLang="en-US" dirty="0">
                <a:solidFill>
                  <a:srgbClr val="0070C0"/>
                </a:solidFill>
              </a:rPr>
              <a:t> 정렬 기사</a:t>
            </a:r>
            <a:endParaRPr lang="en-US" altLang="ko-KR" dirty="0">
              <a:solidFill>
                <a:srgbClr val="0070C0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dirty="0" err="1">
                <a:solidFill>
                  <a:srgbClr val="0070C0"/>
                </a:solidFill>
              </a:rPr>
              <a:t>날짜별</a:t>
            </a:r>
            <a:r>
              <a:rPr lang="ko-KR" altLang="en-US" dirty="0">
                <a:solidFill>
                  <a:srgbClr val="0070C0"/>
                </a:solidFill>
              </a:rPr>
              <a:t> 기사 검색</a:t>
            </a:r>
            <a:endParaRPr lang="en-US" altLang="ko-KR" dirty="0">
              <a:solidFill>
                <a:srgbClr val="0070C0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rgbClr val="0070C0"/>
                </a:solidFill>
              </a:rPr>
              <a:t>키워드 검색</a:t>
            </a:r>
            <a:endParaRPr lang="en-US" altLang="ko-KR" dirty="0">
              <a:solidFill>
                <a:srgbClr val="0070C0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rgbClr val="0070C0"/>
                </a:solidFill>
              </a:rPr>
              <a:t>트위터로 실시간 팀별 트윗</a:t>
            </a:r>
            <a:endParaRPr lang="en-US" altLang="ko-KR" dirty="0">
              <a:solidFill>
                <a:srgbClr val="0070C0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rgbClr val="0070C0"/>
                </a:solidFill>
              </a:rPr>
              <a:t>관심 키워드 변경</a:t>
            </a:r>
            <a:endParaRPr lang="en-US" altLang="ko-KR" dirty="0">
              <a:solidFill>
                <a:srgbClr val="0070C0"/>
              </a:solidFill>
            </a:endParaRPr>
          </a:p>
          <a:p>
            <a:pPr>
              <a:lnSpc>
                <a:spcPct val="11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7911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D6EA79-1912-46CC-AE1D-F6A918931436}"/>
              </a:ext>
            </a:extLst>
          </p:cNvPr>
          <p:cNvGrpSpPr/>
          <p:nvPr/>
        </p:nvGrpSpPr>
        <p:grpSpPr>
          <a:xfrm>
            <a:off x="0" y="-12154"/>
            <a:ext cx="9316265" cy="6870154"/>
            <a:chOff x="0" y="-12154"/>
            <a:chExt cx="9316265" cy="687015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8FB6321-F8CE-4D9A-8970-F07EFEC71E6A}"/>
                </a:ext>
              </a:extLst>
            </p:cNvPr>
            <p:cNvGrpSpPr/>
            <p:nvPr/>
          </p:nvGrpSpPr>
          <p:grpSpPr>
            <a:xfrm>
              <a:off x="7053813" y="-12154"/>
              <a:ext cx="2262452" cy="899247"/>
              <a:chOff x="7053813" y="-12154"/>
              <a:chExt cx="2262452" cy="899247"/>
            </a:xfrm>
          </p:grpSpPr>
          <p:sp>
            <p:nvSpPr>
              <p:cNvPr id="20" name="자유형 362">
                <a:extLst>
                  <a:ext uri="{FF2B5EF4-FFF2-40B4-BE49-F238E27FC236}">
                    <a16:creationId xmlns:a16="http://schemas.microsoft.com/office/drawing/2014/main" id="{A835BA4D-3C55-4825-B37B-A5A0A77AEAEF}"/>
                  </a:ext>
                </a:extLst>
              </p:cNvPr>
              <p:cNvSpPr/>
              <p:nvPr/>
            </p:nvSpPr>
            <p:spPr>
              <a:xfrm flipV="1">
                <a:off x="7053813" y="-12154"/>
                <a:ext cx="1857402" cy="649202"/>
              </a:xfrm>
              <a:custGeom>
                <a:avLst/>
                <a:gdLst>
                  <a:gd name="connsiteX0" fmla="*/ 0 w 1857402"/>
                  <a:gd name="connsiteY0" fmla="*/ 649202 h 649202"/>
                  <a:gd name="connsiteX1" fmla="*/ 315163 w 1857402"/>
                  <a:gd name="connsiteY1" fmla="*/ 649202 h 649202"/>
                  <a:gd name="connsiteX2" fmla="*/ 342676 w 1857402"/>
                  <a:gd name="connsiteY2" fmla="*/ 598513 h 649202"/>
                  <a:gd name="connsiteX3" fmla="*/ 928701 w 1857402"/>
                  <a:gd name="connsiteY3" fmla="*/ 286926 h 649202"/>
                  <a:gd name="connsiteX4" fmla="*/ 1514726 w 1857402"/>
                  <a:gd name="connsiteY4" fmla="*/ 598513 h 649202"/>
                  <a:gd name="connsiteX5" fmla="*/ 1542239 w 1857402"/>
                  <a:gd name="connsiteY5" fmla="*/ 649202 h 649202"/>
                  <a:gd name="connsiteX6" fmla="*/ 1857402 w 1857402"/>
                  <a:gd name="connsiteY6" fmla="*/ 649202 h 649202"/>
                  <a:gd name="connsiteX7" fmla="*/ 1844263 w 1857402"/>
                  <a:gd name="connsiteY7" fmla="*/ 606875 h 649202"/>
                  <a:gd name="connsiteX8" fmla="*/ 928701 w 1857402"/>
                  <a:gd name="connsiteY8" fmla="*/ 0 h 649202"/>
                  <a:gd name="connsiteX9" fmla="*/ 13139 w 1857402"/>
                  <a:gd name="connsiteY9" fmla="*/ 606875 h 649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402" h="649202">
                    <a:moveTo>
                      <a:pt x="0" y="649202"/>
                    </a:moveTo>
                    <a:lnTo>
                      <a:pt x="315163" y="649202"/>
                    </a:lnTo>
                    <a:lnTo>
                      <a:pt x="342676" y="598513"/>
                    </a:lnTo>
                    <a:cubicBezTo>
                      <a:pt x="469679" y="410524"/>
                      <a:pt x="684756" y="286926"/>
                      <a:pt x="928701" y="286926"/>
                    </a:cubicBezTo>
                    <a:cubicBezTo>
                      <a:pt x="1172646" y="286926"/>
                      <a:pt x="1387723" y="410524"/>
                      <a:pt x="1514726" y="598513"/>
                    </a:cubicBezTo>
                    <a:lnTo>
                      <a:pt x="1542239" y="649202"/>
                    </a:lnTo>
                    <a:lnTo>
                      <a:pt x="1857402" y="649202"/>
                    </a:lnTo>
                    <a:lnTo>
                      <a:pt x="1844263" y="606875"/>
                    </a:lnTo>
                    <a:cubicBezTo>
                      <a:pt x="1693419" y="250240"/>
                      <a:pt x="1340284" y="0"/>
                      <a:pt x="928701" y="0"/>
                    </a:cubicBezTo>
                    <a:cubicBezTo>
                      <a:pt x="517119" y="0"/>
                      <a:pt x="163983" y="250240"/>
                      <a:pt x="13139" y="606875"/>
                    </a:cubicBezTo>
                    <a:close/>
                  </a:path>
                </a:pathLst>
              </a:custGeom>
              <a:solidFill>
                <a:srgbClr val="A4F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314B6160-049B-4D20-9B59-EB0C9099CBC2}"/>
                  </a:ext>
                </a:extLst>
              </p:cNvPr>
              <p:cNvSpPr/>
              <p:nvPr/>
            </p:nvSpPr>
            <p:spPr>
              <a:xfrm>
                <a:off x="9154723" y="725551"/>
                <a:ext cx="161542" cy="16154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자유형 382">
              <a:extLst>
                <a:ext uri="{FF2B5EF4-FFF2-40B4-BE49-F238E27FC236}">
                  <a16:creationId xmlns:a16="http://schemas.microsoft.com/office/drawing/2014/main" id="{70CD8573-BD4E-427A-BFFE-C75F25CC3D30}"/>
                </a:ext>
              </a:extLst>
            </p:cNvPr>
            <p:cNvSpPr/>
            <p:nvPr/>
          </p:nvSpPr>
          <p:spPr>
            <a:xfrm>
              <a:off x="0" y="5949256"/>
              <a:ext cx="1096772" cy="908744"/>
            </a:xfrm>
            <a:custGeom>
              <a:avLst/>
              <a:gdLst>
                <a:gd name="connsiteX0" fmla="*/ 0 w 1096772"/>
                <a:gd name="connsiteY0" fmla="*/ 0 h 908744"/>
                <a:gd name="connsiteX1" fmla="*/ 101790 w 1096772"/>
                <a:gd name="connsiteY1" fmla="*/ 15535 h 908744"/>
                <a:gd name="connsiteX2" fmla="*/ 1081153 w 1096772"/>
                <a:gd name="connsiteY2" fmla="*/ 859585 h 908744"/>
                <a:gd name="connsiteX3" fmla="*/ 1096772 w 1096772"/>
                <a:gd name="connsiteY3" fmla="*/ 908744 h 908744"/>
                <a:gd name="connsiteX4" fmla="*/ 969467 w 1096772"/>
                <a:gd name="connsiteY4" fmla="*/ 908744 h 908744"/>
                <a:gd name="connsiteX5" fmla="*/ 967111 w 1096772"/>
                <a:gd name="connsiteY5" fmla="*/ 901329 h 908744"/>
                <a:gd name="connsiteX6" fmla="*/ 77321 w 1096772"/>
                <a:gd name="connsiteY6" fmla="*/ 134476 h 908744"/>
                <a:gd name="connsiteX7" fmla="*/ 0 w 1096772"/>
                <a:gd name="connsiteY7" fmla="*/ 122676 h 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6772" h="908744">
                  <a:moveTo>
                    <a:pt x="0" y="0"/>
                  </a:moveTo>
                  <a:lnTo>
                    <a:pt x="101790" y="15535"/>
                  </a:lnTo>
                  <a:cubicBezTo>
                    <a:pt x="555458" y="108369"/>
                    <a:pt x="924824" y="432631"/>
                    <a:pt x="1081153" y="859585"/>
                  </a:cubicBezTo>
                  <a:lnTo>
                    <a:pt x="1096772" y="908744"/>
                  </a:lnTo>
                  <a:lnTo>
                    <a:pt x="969467" y="908744"/>
                  </a:lnTo>
                  <a:lnTo>
                    <a:pt x="967111" y="901329"/>
                  </a:lnTo>
                  <a:cubicBezTo>
                    <a:pt x="825080" y="513425"/>
                    <a:pt x="489496" y="218820"/>
                    <a:pt x="77321" y="134476"/>
                  </a:cubicBezTo>
                  <a:lnTo>
                    <a:pt x="0" y="122676"/>
                  </a:lnTo>
                  <a:close/>
                </a:path>
              </a:pathLst>
            </a:custGeom>
            <a:solidFill>
              <a:srgbClr val="E4C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27F3F27-3EA0-4BA9-8462-393803405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03" y="2612517"/>
            <a:ext cx="285315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5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영상</a:t>
            </a:r>
          </a:p>
        </p:txBody>
      </p:sp>
      <p:pic>
        <p:nvPicPr>
          <p:cNvPr id="6" name="KakaoTalk_Video_20191215_1539_48_696">
            <a:hlinkClick r:id="" action="ppaction://media"/>
            <a:extLst>
              <a:ext uri="{FF2B5EF4-FFF2-40B4-BE49-F238E27FC236}">
                <a16:creationId xmlns:a16="http://schemas.microsoft.com/office/drawing/2014/main" id="{3CA74AC9-1FF3-4A42-904A-BADBE71C939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49739" y="365124"/>
            <a:ext cx="2692521" cy="5820348"/>
          </a:xfrm>
        </p:spPr>
      </p:pic>
    </p:spTree>
    <p:extLst>
      <p:ext uri="{BB962C8B-B14F-4D97-AF65-F5344CB8AC3E}">
        <p14:creationId xmlns:p14="http://schemas.microsoft.com/office/powerpoint/2010/main" val="397860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A71379A-A57F-4546-A055-91E941C38485}"/>
              </a:ext>
            </a:extLst>
          </p:cNvPr>
          <p:cNvGrpSpPr/>
          <p:nvPr/>
        </p:nvGrpSpPr>
        <p:grpSpPr>
          <a:xfrm>
            <a:off x="0" y="-12154"/>
            <a:ext cx="9316265" cy="6870154"/>
            <a:chOff x="0" y="-12154"/>
            <a:chExt cx="9316265" cy="687015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338FA65-9856-46EB-ACB2-EF0A22C14C9A}"/>
                </a:ext>
              </a:extLst>
            </p:cNvPr>
            <p:cNvGrpSpPr/>
            <p:nvPr/>
          </p:nvGrpSpPr>
          <p:grpSpPr>
            <a:xfrm>
              <a:off x="7053813" y="-12154"/>
              <a:ext cx="2262452" cy="899247"/>
              <a:chOff x="7053813" y="-12154"/>
              <a:chExt cx="2262452" cy="899247"/>
            </a:xfrm>
          </p:grpSpPr>
          <p:sp>
            <p:nvSpPr>
              <p:cNvPr id="8" name="자유형 362">
                <a:extLst>
                  <a:ext uri="{FF2B5EF4-FFF2-40B4-BE49-F238E27FC236}">
                    <a16:creationId xmlns:a16="http://schemas.microsoft.com/office/drawing/2014/main" id="{5AF6C1FB-0247-432C-BB87-0889EF3C05EB}"/>
                  </a:ext>
                </a:extLst>
              </p:cNvPr>
              <p:cNvSpPr/>
              <p:nvPr/>
            </p:nvSpPr>
            <p:spPr>
              <a:xfrm flipV="1">
                <a:off x="7053813" y="-12154"/>
                <a:ext cx="1857402" cy="649202"/>
              </a:xfrm>
              <a:custGeom>
                <a:avLst/>
                <a:gdLst>
                  <a:gd name="connsiteX0" fmla="*/ 0 w 1857402"/>
                  <a:gd name="connsiteY0" fmla="*/ 649202 h 649202"/>
                  <a:gd name="connsiteX1" fmla="*/ 315163 w 1857402"/>
                  <a:gd name="connsiteY1" fmla="*/ 649202 h 649202"/>
                  <a:gd name="connsiteX2" fmla="*/ 342676 w 1857402"/>
                  <a:gd name="connsiteY2" fmla="*/ 598513 h 649202"/>
                  <a:gd name="connsiteX3" fmla="*/ 928701 w 1857402"/>
                  <a:gd name="connsiteY3" fmla="*/ 286926 h 649202"/>
                  <a:gd name="connsiteX4" fmla="*/ 1514726 w 1857402"/>
                  <a:gd name="connsiteY4" fmla="*/ 598513 h 649202"/>
                  <a:gd name="connsiteX5" fmla="*/ 1542239 w 1857402"/>
                  <a:gd name="connsiteY5" fmla="*/ 649202 h 649202"/>
                  <a:gd name="connsiteX6" fmla="*/ 1857402 w 1857402"/>
                  <a:gd name="connsiteY6" fmla="*/ 649202 h 649202"/>
                  <a:gd name="connsiteX7" fmla="*/ 1844263 w 1857402"/>
                  <a:gd name="connsiteY7" fmla="*/ 606875 h 649202"/>
                  <a:gd name="connsiteX8" fmla="*/ 928701 w 1857402"/>
                  <a:gd name="connsiteY8" fmla="*/ 0 h 649202"/>
                  <a:gd name="connsiteX9" fmla="*/ 13139 w 1857402"/>
                  <a:gd name="connsiteY9" fmla="*/ 606875 h 649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402" h="649202">
                    <a:moveTo>
                      <a:pt x="0" y="649202"/>
                    </a:moveTo>
                    <a:lnTo>
                      <a:pt x="315163" y="649202"/>
                    </a:lnTo>
                    <a:lnTo>
                      <a:pt x="342676" y="598513"/>
                    </a:lnTo>
                    <a:cubicBezTo>
                      <a:pt x="469679" y="410524"/>
                      <a:pt x="684756" y="286926"/>
                      <a:pt x="928701" y="286926"/>
                    </a:cubicBezTo>
                    <a:cubicBezTo>
                      <a:pt x="1172646" y="286926"/>
                      <a:pt x="1387723" y="410524"/>
                      <a:pt x="1514726" y="598513"/>
                    </a:cubicBezTo>
                    <a:lnTo>
                      <a:pt x="1542239" y="649202"/>
                    </a:lnTo>
                    <a:lnTo>
                      <a:pt x="1857402" y="649202"/>
                    </a:lnTo>
                    <a:lnTo>
                      <a:pt x="1844263" y="606875"/>
                    </a:lnTo>
                    <a:cubicBezTo>
                      <a:pt x="1693419" y="250240"/>
                      <a:pt x="1340284" y="0"/>
                      <a:pt x="928701" y="0"/>
                    </a:cubicBezTo>
                    <a:cubicBezTo>
                      <a:pt x="517119" y="0"/>
                      <a:pt x="163983" y="250240"/>
                      <a:pt x="13139" y="606875"/>
                    </a:cubicBezTo>
                    <a:close/>
                  </a:path>
                </a:pathLst>
              </a:custGeom>
              <a:solidFill>
                <a:srgbClr val="A4F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465DBDC-427B-472C-B9E1-1BA0D22D25EF}"/>
                  </a:ext>
                </a:extLst>
              </p:cNvPr>
              <p:cNvSpPr/>
              <p:nvPr/>
            </p:nvSpPr>
            <p:spPr>
              <a:xfrm>
                <a:off x="9154723" y="725551"/>
                <a:ext cx="161542" cy="16154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자유형 382">
              <a:extLst>
                <a:ext uri="{FF2B5EF4-FFF2-40B4-BE49-F238E27FC236}">
                  <a16:creationId xmlns:a16="http://schemas.microsoft.com/office/drawing/2014/main" id="{6AB54C13-A098-417E-AC54-789647B75171}"/>
                </a:ext>
              </a:extLst>
            </p:cNvPr>
            <p:cNvSpPr/>
            <p:nvPr/>
          </p:nvSpPr>
          <p:spPr>
            <a:xfrm>
              <a:off x="0" y="5949256"/>
              <a:ext cx="1096772" cy="908744"/>
            </a:xfrm>
            <a:custGeom>
              <a:avLst/>
              <a:gdLst>
                <a:gd name="connsiteX0" fmla="*/ 0 w 1096772"/>
                <a:gd name="connsiteY0" fmla="*/ 0 h 908744"/>
                <a:gd name="connsiteX1" fmla="*/ 101790 w 1096772"/>
                <a:gd name="connsiteY1" fmla="*/ 15535 h 908744"/>
                <a:gd name="connsiteX2" fmla="*/ 1081153 w 1096772"/>
                <a:gd name="connsiteY2" fmla="*/ 859585 h 908744"/>
                <a:gd name="connsiteX3" fmla="*/ 1096772 w 1096772"/>
                <a:gd name="connsiteY3" fmla="*/ 908744 h 908744"/>
                <a:gd name="connsiteX4" fmla="*/ 969467 w 1096772"/>
                <a:gd name="connsiteY4" fmla="*/ 908744 h 908744"/>
                <a:gd name="connsiteX5" fmla="*/ 967111 w 1096772"/>
                <a:gd name="connsiteY5" fmla="*/ 901329 h 908744"/>
                <a:gd name="connsiteX6" fmla="*/ 77321 w 1096772"/>
                <a:gd name="connsiteY6" fmla="*/ 134476 h 908744"/>
                <a:gd name="connsiteX7" fmla="*/ 0 w 1096772"/>
                <a:gd name="connsiteY7" fmla="*/ 122676 h 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6772" h="908744">
                  <a:moveTo>
                    <a:pt x="0" y="0"/>
                  </a:moveTo>
                  <a:lnTo>
                    <a:pt x="101790" y="15535"/>
                  </a:lnTo>
                  <a:cubicBezTo>
                    <a:pt x="555458" y="108369"/>
                    <a:pt x="924824" y="432631"/>
                    <a:pt x="1081153" y="859585"/>
                  </a:cubicBezTo>
                  <a:lnTo>
                    <a:pt x="1096772" y="908744"/>
                  </a:lnTo>
                  <a:lnTo>
                    <a:pt x="969467" y="908744"/>
                  </a:lnTo>
                  <a:lnTo>
                    <a:pt x="967111" y="901329"/>
                  </a:lnTo>
                  <a:cubicBezTo>
                    <a:pt x="825080" y="513425"/>
                    <a:pt x="489496" y="218820"/>
                    <a:pt x="77321" y="134476"/>
                  </a:cubicBezTo>
                  <a:lnTo>
                    <a:pt x="0" y="122676"/>
                  </a:lnTo>
                  <a:close/>
                </a:path>
              </a:pathLst>
            </a:custGeom>
            <a:solidFill>
              <a:srgbClr val="E4C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20C2DB52-BA95-4553-B856-D08FE8FB3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4846" cy="908744"/>
          </a:xfrm>
        </p:spPr>
        <p:txBody>
          <a:bodyPr>
            <a:normAutofit/>
          </a:bodyPr>
          <a:lstStyle/>
          <a:p>
            <a:r>
              <a:rPr lang="ko-KR" altLang="en-US" sz="3800" b="1" dirty="0">
                <a:solidFill>
                  <a:schemeClr val="accent5">
                    <a:lumMod val="50000"/>
                  </a:schemeClr>
                </a:solidFill>
              </a:rPr>
              <a:t>개발 내용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1DE6E3-2254-4892-BBD0-7813A1C9CECC}"/>
              </a:ext>
            </a:extLst>
          </p:cNvPr>
          <p:cNvGrpSpPr/>
          <p:nvPr/>
        </p:nvGrpSpPr>
        <p:grpSpPr>
          <a:xfrm>
            <a:off x="838200" y="2135904"/>
            <a:ext cx="1857402" cy="2586192"/>
            <a:chOff x="1018333" y="2017651"/>
            <a:chExt cx="1857402" cy="2586192"/>
          </a:xfrm>
        </p:grpSpPr>
        <p:pic>
          <p:nvPicPr>
            <p:cNvPr id="11" name="Picture 2" descr="crawler icon에 대한 이미지 검색결과">
              <a:extLst>
                <a:ext uri="{FF2B5EF4-FFF2-40B4-BE49-F238E27FC236}">
                  <a16:creationId xmlns:a16="http://schemas.microsoft.com/office/drawing/2014/main" id="{6331EC03-3AD1-4E63-9FE3-87340C15D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333" y="2746441"/>
              <a:ext cx="1857402" cy="1857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4823E3-95FC-44CE-8939-D92587C21479}"/>
                </a:ext>
              </a:extLst>
            </p:cNvPr>
            <p:cNvSpPr txBox="1"/>
            <p:nvPr/>
          </p:nvSpPr>
          <p:spPr>
            <a:xfrm>
              <a:off x="1406748" y="2017651"/>
              <a:ext cx="1468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>
                  <a:solidFill>
                    <a:schemeClr val="accent5">
                      <a:lumMod val="50000"/>
                    </a:schemeClr>
                  </a:solidFill>
                </a:rPr>
                <a:t>크롤링</a:t>
              </a:r>
              <a:endParaRPr lang="ko-KR" altLang="en-US" sz="24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7B2FBEA-82BE-48B5-839A-5293BD543898}"/>
              </a:ext>
            </a:extLst>
          </p:cNvPr>
          <p:cNvGrpSpPr/>
          <p:nvPr/>
        </p:nvGrpSpPr>
        <p:grpSpPr>
          <a:xfrm>
            <a:off x="9387999" y="2130804"/>
            <a:ext cx="2031325" cy="2436634"/>
            <a:chOff x="9387999" y="2130804"/>
            <a:chExt cx="2031325" cy="243663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1DA25A-99C6-410E-96E5-422560D332DE}"/>
                </a:ext>
              </a:extLst>
            </p:cNvPr>
            <p:cNvSpPr txBox="1"/>
            <p:nvPr/>
          </p:nvSpPr>
          <p:spPr>
            <a:xfrm>
              <a:off x="9387999" y="2130804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5">
                      <a:lumMod val="50000"/>
                    </a:schemeClr>
                  </a:solidFill>
                </a:rPr>
                <a:t>어플리케이션</a:t>
              </a:r>
            </a:p>
          </p:txBody>
        </p:sp>
        <p:pic>
          <p:nvPicPr>
            <p:cNvPr id="25" name="Picture 4" descr="android icon에 대한 이미지 검색결과">
              <a:extLst>
                <a:ext uri="{FF2B5EF4-FFF2-40B4-BE49-F238E27FC236}">
                  <a16:creationId xmlns:a16="http://schemas.microsoft.com/office/drawing/2014/main" id="{CF8A54F2-DF36-4693-A2DA-BDBBABA6F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4519" y="3009154"/>
              <a:ext cx="1558284" cy="1558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310BA1-8BD5-40E6-88B8-71A36BF6D8D0}"/>
              </a:ext>
            </a:extLst>
          </p:cNvPr>
          <p:cNvGrpSpPr/>
          <p:nvPr/>
        </p:nvGrpSpPr>
        <p:grpSpPr>
          <a:xfrm>
            <a:off x="3385105" y="2033697"/>
            <a:ext cx="2782216" cy="2688399"/>
            <a:chOff x="3385105" y="2033697"/>
            <a:chExt cx="2782216" cy="268839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1CD159-587B-48C3-B113-8BD7A473A1E4}"/>
                </a:ext>
              </a:extLst>
            </p:cNvPr>
            <p:cNvSpPr txBox="1"/>
            <p:nvPr/>
          </p:nvSpPr>
          <p:spPr>
            <a:xfrm>
              <a:off x="3385105" y="2033697"/>
              <a:ext cx="27822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accent5">
                      <a:lumMod val="50000"/>
                    </a:schemeClr>
                  </a:solidFill>
                </a:rPr>
                <a:t>데이터마이닝</a:t>
              </a:r>
              <a:r>
                <a:rPr lang="en-US" altLang="ko-KR" sz="2400" b="1" dirty="0">
                  <a:solidFill>
                    <a:schemeClr val="accent5">
                      <a:lumMod val="50000"/>
                    </a:schemeClr>
                  </a:solidFill>
                </a:rPr>
                <a:t>&amp;</a:t>
              </a:r>
            </a:p>
            <a:p>
              <a:pPr algn="ctr"/>
              <a:r>
                <a:rPr lang="ko-KR" altLang="en-US" sz="2400" b="1" dirty="0">
                  <a:solidFill>
                    <a:schemeClr val="accent5">
                      <a:lumMod val="50000"/>
                    </a:schemeClr>
                  </a:solidFill>
                </a:rPr>
                <a:t>트위터 클러스터링</a:t>
              </a:r>
            </a:p>
          </p:txBody>
        </p:sp>
        <p:pic>
          <p:nvPicPr>
            <p:cNvPr id="20" name="Picture 2" descr="r studio png 이미지 검색결과&quot;">
              <a:extLst>
                <a:ext uri="{FF2B5EF4-FFF2-40B4-BE49-F238E27FC236}">
                  <a16:creationId xmlns:a16="http://schemas.microsoft.com/office/drawing/2014/main" id="{92BC3436-9768-4705-A934-81F1062F5D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06" t="30106" r="57958" b="29568"/>
            <a:stretch/>
          </p:blipFill>
          <p:spPr bwMode="auto">
            <a:xfrm>
              <a:off x="3967693" y="3021500"/>
              <a:ext cx="1617040" cy="170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6F33C0-3665-4967-BC53-0F7CE1C7E179}"/>
              </a:ext>
            </a:extLst>
          </p:cNvPr>
          <p:cNvGrpSpPr/>
          <p:nvPr/>
        </p:nvGrpSpPr>
        <p:grpSpPr>
          <a:xfrm>
            <a:off x="6772071" y="2135903"/>
            <a:ext cx="2276475" cy="3913655"/>
            <a:chOff x="6772071" y="2135903"/>
            <a:chExt cx="2276475" cy="39136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D95908-437B-4110-9194-08C3415A772C}"/>
                </a:ext>
              </a:extLst>
            </p:cNvPr>
            <p:cNvSpPr txBox="1"/>
            <p:nvPr/>
          </p:nvSpPr>
          <p:spPr>
            <a:xfrm>
              <a:off x="6817026" y="2135903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5">
                      <a:lumMod val="50000"/>
                    </a:schemeClr>
                  </a:solidFill>
                </a:rPr>
                <a:t>추천시스템</a:t>
              </a:r>
            </a:p>
          </p:txBody>
        </p:sp>
        <p:pic>
          <p:nvPicPr>
            <p:cNvPr id="21" name="Picture 6" descr="pycharm logo 이미지 검색결과&quot;">
              <a:extLst>
                <a:ext uri="{FF2B5EF4-FFF2-40B4-BE49-F238E27FC236}">
                  <a16:creationId xmlns:a16="http://schemas.microsoft.com/office/drawing/2014/main" id="{A1A02422-AA38-4102-91EE-909AE685C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6824" y="2851675"/>
              <a:ext cx="2040246" cy="2040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관련 이미지">
              <a:extLst>
                <a:ext uri="{FF2B5EF4-FFF2-40B4-BE49-F238E27FC236}">
                  <a16:creationId xmlns:a16="http://schemas.microsoft.com/office/drawing/2014/main" id="{4DA54924-842C-4531-B40D-AAEF776545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94" b="28054"/>
            <a:stretch/>
          </p:blipFill>
          <p:spPr bwMode="auto">
            <a:xfrm>
              <a:off x="6772071" y="5024378"/>
              <a:ext cx="2276475" cy="1025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675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455</Words>
  <Application>Microsoft Office PowerPoint</Application>
  <PresentationFormat>와이드스크린</PresentationFormat>
  <Paragraphs>154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1_Office 테마</vt:lpstr>
      <vt:lpstr>PowerPoint 프레젠테이션</vt:lpstr>
      <vt:lpstr>목차</vt:lpstr>
      <vt:lpstr>ISPN이란?</vt:lpstr>
      <vt:lpstr>개발 환경</vt:lpstr>
      <vt:lpstr>개발 목적 및 동기</vt:lpstr>
      <vt:lpstr>개요</vt:lpstr>
      <vt:lpstr>기능</vt:lpstr>
      <vt:lpstr>영상</vt:lpstr>
      <vt:lpstr>개발 내용</vt:lpstr>
      <vt:lpstr>크롤링 대상</vt:lpstr>
      <vt:lpstr>크롤링 및 데이터 마이닝</vt:lpstr>
      <vt:lpstr>추천시스템</vt:lpstr>
      <vt:lpstr>추천 시스템 성능</vt:lpstr>
      <vt:lpstr>ISPN의 특징 및 장점</vt:lpstr>
      <vt:lpstr>ISPN의 성능</vt:lpstr>
      <vt:lpstr>향후 계획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배재경</cp:lastModifiedBy>
  <cp:revision>82</cp:revision>
  <dcterms:created xsi:type="dcterms:W3CDTF">2019-11-07T04:42:32Z</dcterms:created>
  <dcterms:modified xsi:type="dcterms:W3CDTF">2019-12-15T12:21:29Z</dcterms:modified>
</cp:coreProperties>
</file>